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9" r:id="rId4"/>
    <p:sldId id="345" r:id="rId5"/>
    <p:sldId id="261" r:id="rId6"/>
    <p:sldId id="262" r:id="rId7"/>
    <p:sldId id="263" r:id="rId8"/>
    <p:sldId id="340" r:id="rId9"/>
    <p:sldId id="350" r:id="rId10"/>
    <p:sldId id="269" r:id="rId11"/>
    <p:sldId id="270" r:id="rId12"/>
    <p:sldId id="351" r:id="rId13"/>
    <p:sldId id="341" r:id="rId14"/>
    <p:sldId id="274" r:id="rId15"/>
    <p:sldId id="277" r:id="rId16"/>
    <p:sldId id="279" r:id="rId17"/>
    <p:sldId id="280" r:id="rId18"/>
    <p:sldId id="281" r:id="rId19"/>
    <p:sldId id="282" r:id="rId20"/>
    <p:sldId id="358" r:id="rId21"/>
    <p:sldId id="287" r:id="rId22"/>
    <p:sldId id="288" r:id="rId23"/>
    <p:sldId id="367" r:id="rId24"/>
    <p:sldId id="368" r:id="rId25"/>
    <p:sldId id="369" r:id="rId26"/>
    <p:sldId id="295" r:id="rId27"/>
    <p:sldId id="298" r:id="rId28"/>
    <p:sldId id="300" r:id="rId29"/>
    <p:sldId id="301" r:id="rId30"/>
    <p:sldId id="305" r:id="rId31"/>
    <p:sldId id="307" r:id="rId32"/>
    <p:sldId id="312" r:id="rId33"/>
    <p:sldId id="380" r:id="rId34"/>
    <p:sldId id="318" r:id="rId35"/>
    <p:sldId id="383" r:id="rId36"/>
    <p:sldId id="321" r:id="rId37"/>
    <p:sldId id="324" r:id="rId38"/>
    <p:sldId id="332" r:id="rId39"/>
    <p:sldId id="333" r:id="rId40"/>
    <p:sldId id="391" r:id="rId41"/>
    <p:sldId id="393" r:id="rId42"/>
    <p:sldId id="339" r:id="rId4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00"/>
    <a:srgbClr val="FFFFFF"/>
    <a:srgbClr val="FFCC66"/>
    <a:srgbClr val="9BBB59"/>
    <a:srgbClr val="F2F2F2"/>
    <a:srgbClr val="99B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59" autoAdjust="0"/>
    <p:restoredTop sz="94660"/>
  </p:normalViewPr>
  <p:slideViewPr>
    <p:cSldViewPr snapToObjects="1">
      <p:cViewPr varScale="1">
        <p:scale>
          <a:sx n="80" d="100"/>
          <a:sy n="80" d="100"/>
        </p:scale>
        <p:origin x="-1531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D60DB3-B3C3-48DB-8A81-5370B43B11D0}" type="doc">
      <dgm:prSet loTypeId="urn:microsoft.com/office/officeart/2005/8/layout/hList6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E75042EB-57E5-40DD-9560-933D4055CD9E}">
      <dgm:prSet custT="1"/>
      <dgm:spPr/>
      <dgm:t>
        <a:bodyPr/>
        <a:lstStyle/>
        <a:p>
          <a:pPr rtl="0"/>
          <a:r>
            <a:rPr 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瀑布式模型</a:t>
          </a:r>
          <a: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(waterfall model)</a:t>
          </a:r>
          <a:endParaRPr 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C6E9F20-574E-48CD-8585-19137758F69F}" type="parTrans" cxnId="{28435D28-995D-4DC5-8E1A-D4EEA8945B18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64242-25BA-427D-AA5D-DB5DA1467213}" type="sibTrans" cxnId="{28435D28-995D-4DC5-8E1A-D4EEA8945B18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9458AB5-C09F-4A55-970F-4D0558329DC8}">
      <dgm:prSet custT="1"/>
      <dgm:spPr/>
      <dgm:t>
        <a:bodyPr/>
        <a:lstStyle/>
        <a:p>
          <a:pPr rtl="0"/>
          <a:r>
            <a:rPr 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螺旋式模型</a:t>
          </a:r>
          <a: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(spiral model)</a:t>
          </a:r>
          <a:endParaRPr 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3B222DA-051B-4C8F-93BD-099729D5A128}" type="parTrans" cxnId="{8B3E1A5A-1D38-4593-A8AE-AD8BA18AC21C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433CD07-D954-4985-BAC3-68018D6DC0E6}" type="sibTrans" cxnId="{8B3E1A5A-1D38-4593-A8AE-AD8BA18AC21C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4A6671-E8D3-4853-B49F-FA63ED67CD67}" type="pres">
      <dgm:prSet presAssocID="{C9D60DB3-B3C3-48DB-8A81-5370B43B11D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8B8E3035-7601-4D6A-AE4D-3597997C0140}" type="pres">
      <dgm:prSet presAssocID="{E75042EB-57E5-40DD-9560-933D4055CD9E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ABE991-6681-4266-91BC-272E5E57FEBF}" type="pres">
      <dgm:prSet presAssocID="{8AB64242-25BA-427D-AA5D-DB5DA1467213}" presName="sibTrans" presStyleCnt="0"/>
      <dgm:spPr/>
    </dgm:pt>
    <dgm:pt modelId="{5B9060E0-9144-41E7-8522-E54C75689F96}" type="pres">
      <dgm:prSet presAssocID="{D9458AB5-C09F-4A55-970F-4D0558329DC8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B3E1A5A-1D38-4593-A8AE-AD8BA18AC21C}" srcId="{C9D60DB3-B3C3-48DB-8A81-5370B43B11D0}" destId="{D9458AB5-C09F-4A55-970F-4D0558329DC8}" srcOrd="1" destOrd="0" parTransId="{43B222DA-051B-4C8F-93BD-099729D5A128}" sibTransId="{C433CD07-D954-4985-BAC3-68018D6DC0E6}"/>
    <dgm:cxn modelId="{28435D28-995D-4DC5-8E1A-D4EEA8945B18}" srcId="{C9D60DB3-B3C3-48DB-8A81-5370B43B11D0}" destId="{E75042EB-57E5-40DD-9560-933D4055CD9E}" srcOrd="0" destOrd="0" parTransId="{9C6E9F20-574E-48CD-8585-19137758F69F}" sibTransId="{8AB64242-25BA-427D-AA5D-DB5DA1467213}"/>
    <dgm:cxn modelId="{1CF9DF24-D672-4261-BADD-2402C1BAEDF6}" type="presOf" srcId="{E75042EB-57E5-40DD-9560-933D4055CD9E}" destId="{8B8E3035-7601-4D6A-AE4D-3597997C0140}" srcOrd="0" destOrd="0" presId="urn:microsoft.com/office/officeart/2005/8/layout/hList6"/>
    <dgm:cxn modelId="{B77515DA-1049-435B-B5AA-040BF412190B}" type="presOf" srcId="{C9D60DB3-B3C3-48DB-8A81-5370B43B11D0}" destId="{614A6671-E8D3-4853-B49F-FA63ED67CD67}" srcOrd="0" destOrd="0" presId="urn:microsoft.com/office/officeart/2005/8/layout/hList6"/>
    <dgm:cxn modelId="{50362974-ADDD-41F4-BDCC-34DBC78D434F}" type="presOf" srcId="{D9458AB5-C09F-4A55-970F-4D0558329DC8}" destId="{5B9060E0-9144-41E7-8522-E54C75689F96}" srcOrd="0" destOrd="0" presId="urn:microsoft.com/office/officeart/2005/8/layout/hList6"/>
    <dgm:cxn modelId="{7DB2872B-57E4-40C8-8C7D-76F4B25DD526}" type="presParOf" srcId="{614A6671-E8D3-4853-B49F-FA63ED67CD67}" destId="{8B8E3035-7601-4D6A-AE4D-3597997C0140}" srcOrd="0" destOrd="0" presId="urn:microsoft.com/office/officeart/2005/8/layout/hList6"/>
    <dgm:cxn modelId="{2264A55E-A343-4177-BD62-06B034A28971}" type="presParOf" srcId="{614A6671-E8D3-4853-B49F-FA63ED67CD67}" destId="{5BABE991-6681-4266-91BC-272E5E57FEBF}" srcOrd="1" destOrd="0" presId="urn:microsoft.com/office/officeart/2005/8/layout/hList6"/>
    <dgm:cxn modelId="{68371B59-5559-4968-9ED2-639BBD10F0D9}" type="presParOf" srcId="{614A6671-E8D3-4853-B49F-FA63ED67CD67}" destId="{5B9060E0-9144-41E7-8522-E54C75689F96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21CC4EC-E524-491C-827B-69588EF390DB}" type="doc">
      <dgm:prSet loTypeId="urn:microsoft.com/office/officeart/2005/8/layout/process5" loCatId="process" qsTypeId="urn:microsoft.com/office/officeart/2005/8/quickstyle/simple5" qsCatId="simple" csTypeId="urn:microsoft.com/office/officeart/2005/8/colors/colorful3" csCatId="colorful"/>
      <dgm:spPr/>
      <dgm:t>
        <a:bodyPr/>
        <a:lstStyle/>
        <a:p>
          <a:endParaRPr lang="zh-TW" altLang="en-US"/>
        </a:p>
      </dgm:t>
    </dgm:pt>
    <dgm:pt modelId="{24D41707-A551-4C0C-A72A-68D73430B671}">
      <dgm:prSet custT="1"/>
      <dgm:spPr/>
      <dgm:t>
        <a:bodyPr/>
        <a:lstStyle/>
        <a:p>
          <a:pPr rtl="0"/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定義使用情況</a:t>
          </a:r>
          <a:endParaRPr lang="zh-TW" altLang="en-US" sz="16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69A5907-4F99-42EB-BCA3-85A1E7C88389}" type="parTrans" cxnId="{3A37E39A-C471-46EB-9A10-47E95E6D0EFE}">
      <dgm:prSet/>
      <dgm:spPr/>
      <dgm:t>
        <a:bodyPr/>
        <a:lstStyle/>
        <a:p>
          <a:endParaRPr lang="zh-TW" altLang="en-US" sz="16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EA3976C-E60E-4E15-AA32-053C85611266}" type="sibTrans" cxnId="{3A37E39A-C471-46EB-9A10-47E95E6D0EFE}">
      <dgm:prSet custT="1"/>
      <dgm:spPr/>
      <dgm:t>
        <a:bodyPr/>
        <a:lstStyle/>
        <a:p>
          <a:endParaRPr lang="zh-TW" altLang="en-US" sz="9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52727E1-FFFD-4FA2-8914-E1B5134EFB39}">
      <dgm:prSet custT="1"/>
      <dgm:spPr/>
      <dgm:t>
        <a:bodyPr/>
        <a:lstStyle/>
        <a:p>
          <a:pPr rtl="0"/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從使用情況找出可能的類別</a:t>
          </a:r>
          <a:endParaRPr lang="zh-TW" altLang="en-US" sz="16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44039A6-7DE5-4930-85D6-089A3CC9AB2F}" type="parTrans" cxnId="{EE96738E-0212-4C28-88EA-0064FE0BF8DE}">
      <dgm:prSet/>
      <dgm:spPr/>
      <dgm:t>
        <a:bodyPr/>
        <a:lstStyle/>
        <a:p>
          <a:endParaRPr lang="zh-TW" altLang="en-US" sz="16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66A98B3-BBE9-47A2-8954-1EA4261D415B}" type="sibTrans" cxnId="{EE96738E-0212-4C28-88EA-0064FE0BF8DE}">
      <dgm:prSet custT="1"/>
      <dgm:spPr/>
      <dgm:t>
        <a:bodyPr/>
        <a:lstStyle/>
        <a:p>
          <a:endParaRPr lang="zh-TW" altLang="en-US" sz="9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23D957A-1B8B-43F8-8245-21EB74B25936}">
      <dgm:prSet custT="1"/>
      <dgm:spPr/>
      <dgm:t>
        <a:bodyPr/>
        <a:lstStyle/>
        <a:p>
          <a:pPr rtl="0"/>
          <a:r>
            <a:rPr lang="zh-TW" altLang="en-US" sz="1600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建立類別間的基本關係</a:t>
          </a:r>
          <a:endParaRPr lang="zh-TW" altLang="en-US" sz="16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23DBA16-5139-422F-B7CC-122E6FD1D62A}" type="parTrans" cxnId="{2B48D59E-F2F2-4B01-825C-BB18C89B29F4}">
      <dgm:prSet/>
      <dgm:spPr/>
      <dgm:t>
        <a:bodyPr/>
        <a:lstStyle/>
        <a:p>
          <a:endParaRPr lang="zh-TW" altLang="en-US" sz="16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69FFE7-D274-4EB6-9681-ADD01D802ACE}" type="sibTrans" cxnId="{2B48D59E-F2F2-4B01-825C-BB18C89B29F4}">
      <dgm:prSet custT="1"/>
      <dgm:spPr/>
      <dgm:t>
        <a:bodyPr/>
        <a:lstStyle/>
        <a:p>
          <a:endParaRPr lang="zh-TW" altLang="en-US" sz="9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1F4B3E7-79B3-4652-9FD0-AA6E5CBF0339}">
      <dgm:prSet custT="1"/>
      <dgm:spPr/>
      <dgm:t>
        <a:bodyPr/>
        <a:lstStyle/>
        <a:p>
          <a:pPr rtl="0"/>
          <a:r>
            <a:rPr lang="zh-TW" altLang="en-US" sz="1600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定義類別階層</a:t>
          </a:r>
          <a:endParaRPr lang="zh-TW" altLang="en-US" sz="16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123C325-8E19-48A4-BE36-0236E9815BEC}" type="parTrans" cxnId="{26A018F7-AF58-4115-BD8D-DD14097D18BE}">
      <dgm:prSet/>
      <dgm:spPr/>
      <dgm:t>
        <a:bodyPr/>
        <a:lstStyle/>
        <a:p>
          <a:endParaRPr lang="zh-TW" altLang="en-US" sz="16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0DB1B2D-907C-4E0A-BD7A-62F3806FE4FE}" type="sibTrans" cxnId="{26A018F7-AF58-4115-BD8D-DD14097D18BE}">
      <dgm:prSet custT="1"/>
      <dgm:spPr/>
      <dgm:t>
        <a:bodyPr/>
        <a:lstStyle/>
        <a:p>
          <a:endParaRPr lang="zh-TW" altLang="en-US" sz="9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BD7372-A199-448B-A716-BADF0B8A48E6}">
      <dgm:prSet custT="1"/>
      <dgm:spPr/>
      <dgm:t>
        <a:bodyPr/>
        <a:lstStyle/>
        <a:p>
          <a:pPr rtl="0"/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找出每個類別的屬性</a:t>
          </a:r>
          <a:endParaRPr lang="zh-TW" altLang="en-US" sz="16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591058F-5EC4-4AF2-819B-71791B979061}" type="parTrans" cxnId="{717B3FFF-BEBF-443E-94D5-70AF3E088C18}">
      <dgm:prSet/>
      <dgm:spPr/>
      <dgm:t>
        <a:bodyPr/>
        <a:lstStyle/>
        <a:p>
          <a:endParaRPr lang="zh-TW" altLang="en-US" sz="16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F1368F-A357-4C82-93C3-8D0911D665F4}" type="sibTrans" cxnId="{717B3FFF-BEBF-443E-94D5-70AF3E088C18}">
      <dgm:prSet custT="1"/>
      <dgm:spPr/>
      <dgm:t>
        <a:bodyPr/>
        <a:lstStyle/>
        <a:p>
          <a:endParaRPr lang="zh-TW" altLang="en-US" sz="16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7DF014B-9CB8-4737-A83E-29643F487A88}">
      <dgm:prSet custT="1"/>
      <dgm:spPr/>
      <dgm:t>
        <a:bodyPr/>
        <a:lstStyle/>
        <a:p>
          <a:pPr rtl="0"/>
          <a:r>
            <a:rPr lang="zh-TW" sz="1600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列出和屬性有關的方法</a:t>
          </a:r>
          <a:endParaRPr lang="zh-TW" sz="16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4DAB79-894D-41DC-84B2-081F52C180AB}" type="parTrans" cxnId="{A837D666-D4D2-4E3F-9BA3-ADE04090CF76}">
      <dgm:prSet/>
      <dgm:spPr/>
      <dgm:t>
        <a:bodyPr/>
        <a:lstStyle/>
        <a:p>
          <a:endParaRPr lang="zh-TW" altLang="en-US" sz="16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1F58EC3-9FE4-4070-91F3-132063AB1C9A}" type="sibTrans" cxnId="{A837D666-D4D2-4E3F-9BA3-ADE04090CF76}">
      <dgm:prSet custT="1"/>
      <dgm:spPr/>
      <dgm:t>
        <a:bodyPr/>
        <a:lstStyle/>
        <a:p>
          <a:endParaRPr lang="zh-TW" altLang="en-US" sz="16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4FFF92F-5674-40C4-AE1B-86B232B76064}">
      <dgm:prSet custT="1"/>
      <dgm:spPr/>
      <dgm:t>
        <a:bodyPr/>
        <a:lstStyle/>
        <a:p>
          <a:pPr rtl="0"/>
          <a:r>
            <a:rPr lang="zh-TW" sz="1600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指出類別或物件如何相關</a:t>
          </a:r>
          <a:endParaRPr lang="zh-TW" sz="16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6E0D676-BEB1-4ABC-90C1-A28C6CEF7B50}" type="parTrans" cxnId="{0A169075-A23B-44A5-AE2B-686B257B793F}">
      <dgm:prSet/>
      <dgm:spPr/>
      <dgm:t>
        <a:bodyPr/>
        <a:lstStyle/>
        <a:p>
          <a:endParaRPr lang="zh-TW" altLang="en-US" sz="16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71DDC85-8618-4607-AC7C-5BAC314F20DE}" type="sibTrans" cxnId="{0A169075-A23B-44A5-AE2B-686B257B793F}">
      <dgm:prSet custT="1"/>
      <dgm:spPr/>
      <dgm:t>
        <a:bodyPr/>
        <a:lstStyle/>
        <a:p>
          <a:endParaRPr lang="zh-TW" altLang="en-US" sz="16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599998C-64EC-4CD0-BD6D-F52E055C4AA2}">
      <dgm:prSet custT="1"/>
      <dgm:spPr/>
      <dgm:t>
        <a:bodyPr/>
        <a:lstStyle/>
        <a:p>
          <a:pPr rtl="0"/>
          <a:r>
            <a:rPr 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建立行為模式</a:t>
          </a:r>
          <a:endParaRPr lang="zh-TW" sz="16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78FB406-9DB2-41A4-9AFF-FEAEE3373334}" type="parTrans" cxnId="{56979786-DA36-4FE3-984B-528D6AB6C285}">
      <dgm:prSet/>
      <dgm:spPr/>
      <dgm:t>
        <a:bodyPr/>
        <a:lstStyle/>
        <a:p>
          <a:endParaRPr lang="zh-TW" altLang="en-US" sz="16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A55CBA7-C528-4B13-8700-E98D9C04F5FD}" type="sibTrans" cxnId="{56979786-DA36-4FE3-984B-528D6AB6C285}">
      <dgm:prSet/>
      <dgm:spPr/>
      <dgm:t>
        <a:bodyPr/>
        <a:lstStyle/>
        <a:p>
          <a:endParaRPr lang="zh-TW" altLang="en-US" sz="16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8BFA22-50F6-4919-9713-762CD73C29AD}" type="pres">
      <dgm:prSet presAssocID="{221CC4EC-E524-491C-827B-69588EF390D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DCB24D0-5603-45B6-95A4-DFE4750F2E4D}" type="pres">
      <dgm:prSet presAssocID="{24D41707-A551-4C0C-A72A-68D73430B671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6C4722B-A387-4D8A-8EBF-C8ED411DDCB2}" type="pres">
      <dgm:prSet presAssocID="{5EA3976C-E60E-4E15-AA32-053C85611266}" presName="sibTrans" presStyleLbl="sibTrans2D1" presStyleIdx="0" presStyleCnt="7"/>
      <dgm:spPr/>
      <dgm:t>
        <a:bodyPr/>
        <a:lstStyle/>
        <a:p>
          <a:endParaRPr lang="zh-TW" altLang="en-US"/>
        </a:p>
      </dgm:t>
    </dgm:pt>
    <dgm:pt modelId="{5EB11D1F-5DA4-4DA6-AAA5-5BB32511911C}" type="pres">
      <dgm:prSet presAssocID="{5EA3976C-E60E-4E15-AA32-053C85611266}" presName="connectorText" presStyleLbl="sibTrans2D1" presStyleIdx="0" presStyleCnt="7"/>
      <dgm:spPr/>
      <dgm:t>
        <a:bodyPr/>
        <a:lstStyle/>
        <a:p>
          <a:endParaRPr lang="zh-TW" altLang="en-US"/>
        </a:p>
      </dgm:t>
    </dgm:pt>
    <dgm:pt modelId="{65B88A9B-DA8D-40BE-A026-553651A96031}" type="pres">
      <dgm:prSet presAssocID="{C52727E1-FFFD-4FA2-8914-E1B5134EFB39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41CB248-D257-4E29-BA43-A3CC437F6CDA}" type="pres">
      <dgm:prSet presAssocID="{C66A98B3-BBE9-47A2-8954-1EA4261D415B}" presName="sibTrans" presStyleLbl="sibTrans2D1" presStyleIdx="1" presStyleCnt="7"/>
      <dgm:spPr/>
      <dgm:t>
        <a:bodyPr/>
        <a:lstStyle/>
        <a:p>
          <a:endParaRPr lang="zh-TW" altLang="en-US"/>
        </a:p>
      </dgm:t>
    </dgm:pt>
    <dgm:pt modelId="{AFDFE809-16C2-4FEA-A344-2658DEFE4E2F}" type="pres">
      <dgm:prSet presAssocID="{C66A98B3-BBE9-47A2-8954-1EA4261D415B}" presName="connectorText" presStyleLbl="sibTrans2D1" presStyleIdx="1" presStyleCnt="7"/>
      <dgm:spPr/>
      <dgm:t>
        <a:bodyPr/>
        <a:lstStyle/>
        <a:p>
          <a:endParaRPr lang="zh-TW" altLang="en-US"/>
        </a:p>
      </dgm:t>
    </dgm:pt>
    <dgm:pt modelId="{212AAA69-EA94-4860-92DD-4C7C9F0BBDA8}" type="pres">
      <dgm:prSet presAssocID="{523D957A-1B8B-43F8-8245-21EB74B25936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8D1603E-5B62-4017-BDB5-F8445BFF24C2}" type="pres">
      <dgm:prSet presAssocID="{2669FFE7-D274-4EB6-9681-ADD01D802ACE}" presName="sibTrans" presStyleLbl="sibTrans2D1" presStyleIdx="2" presStyleCnt="7"/>
      <dgm:spPr/>
      <dgm:t>
        <a:bodyPr/>
        <a:lstStyle/>
        <a:p>
          <a:endParaRPr lang="zh-TW" altLang="en-US"/>
        </a:p>
      </dgm:t>
    </dgm:pt>
    <dgm:pt modelId="{71D1606E-312A-4AEB-912D-F4FE2CB35EF1}" type="pres">
      <dgm:prSet presAssocID="{2669FFE7-D274-4EB6-9681-ADD01D802ACE}" presName="connectorText" presStyleLbl="sibTrans2D1" presStyleIdx="2" presStyleCnt="7"/>
      <dgm:spPr/>
      <dgm:t>
        <a:bodyPr/>
        <a:lstStyle/>
        <a:p>
          <a:endParaRPr lang="zh-TW" altLang="en-US"/>
        </a:p>
      </dgm:t>
    </dgm:pt>
    <dgm:pt modelId="{8D1F7728-7505-445C-A997-15FA27876C22}" type="pres">
      <dgm:prSet presAssocID="{81F4B3E7-79B3-4652-9FD0-AA6E5CBF0339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727B23-7844-424B-A1C7-A435D35B5D5A}" type="pres">
      <dgm:prSet presAssocID="{90DB1B2D-907C-4E0A-BD7A-62F3806FE4FE}" presName="sibTrans" presStyleLbl="sibTrans2D1" presStyleIdx="3" presStyleCnt="7"/>
      <dgm:spPr/>
      <dgm:t>
        <a:bodyPr/>
        <a:lstStyle/>
        <a:p>
          <a:endParaRPr lang="zh-TW" altLang="en-US"/>
        </a:p>
      </dgm:t>
    </dgm:pt>
    <dgm:pt modelId="{1D68DA24-7711-4453-B7C6-F26BE1ED3959}" type="pres">
      <dgm:prSet presAssocID="{90DB1B2D-907C-4E0A-BD7A-62F3806FE4FE}" presName="connectorText" presStyleLbl="sibTrans2D1" presStyleIdx="3" presStyleCnt="7"/>
      <dgm:spPr/>
      <dgm:t>
        <a:bodyPr/>
        <a:lstStyle/>
        <a:p>
          <a:endParaRPr lang="zh-TW" altLang="en-US"/>
        </a:p>
      </dgm:t>
    </dgm:pt>
    <dgm:pt modelId="{E6CB3038-FFCD-4EC8-BEE1-9FCCB4179C44}" type="pres">
      <dgm:prSet presAssocID="{60BD7372-A199-448B-A716-BADF0B8A48E6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15408A7-1324-40DD-BDDE-F43BF85ABB59}" type="pres">
      <dgm:prSet presAssocID="{94F1368F-A357-4C82-93C3-8D0911D665F4}" presName="sibTrans" presStyleLbl="sibTrans2D1" presStyleIdx="4" presStyleCnt="7"/>
      <dgm:spPr/>
      <dgm:t>
        <a:bodyPr/>
        <a:lstStyle/>
        <a:p>
          <a:endParaRPr lang="zh-TW" altLang="en-US"/>
        </a:p>
      </dgm:t>
    </dgm:pt>
    <dgm:pt modelId="{7CB48E04-700C-4748-8DBE-C18C31758AC3}" type="pres">
      <dgm:prSet presAssocID="{94F1368F-A357-4C82-93C3-8D0911D665F4}" presName="connectorText" presStyleLbl="sibTrans2D1" presStyleIdx="4" presStyleCnt="7"/>
      <dgm:spPr/>
      <dgm:t>
        <a:bodyPr/>
        <a:lstStyle/>
        <a:p>
          <a:endParaRPr lang="zh-TW" altLang="en-US"/>
        </a:p>
      </dgm:t>
    </dgm:pt>
    <dgm:pt modelId="{55FC735E-3EBF-477D-9F65-4467A78490D9}" type="pres">
      <dgm:prSet presAssocID="{E7DF014B-9CB8-4737-A83E-29643F487A88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1F978E1-9548-4D6C-AFD2-7DED96E55B71}" type="pres">
      <dgm:prSet presAssocID="{11F58EC3-9FE4-4070-91F3-132063AB1C9A}" presName="sibTrans" presStyleLbl="sibTrans2D1" presStyleIdx="5" presStyleCnt="7"/>
      <dgm:spPr/>
      <dgm:t>
        <a:bodyPr/>
        <a:lstStyle/>
        <a:p>
          <a:endParaRPr lang="zh-TW" altLang="en-US"/>
        </a:p>
      </dgm:t>
    </dgm:pt>
    <dgm:pt modelId="{176E64B7-C511-442D-8FB5-8AC06DDE7CCF}" type="pres">
      <dgm:prSet presAssocID="{11F58EC3-9FE4-4070-91F3-132063AB1C9A}" presName="connectorText" presStyleLbl="sibTrans2D1" presStyleIdx="5" presStyleCnt="7"/>
      <dgm:spPr/>
      <dgm:t>
        <a:bodyPr/>
        <a:lstStyle/>
        <a:p>
          <a:endParaRPr lang="zh-TW" altLang="en-US"/>
        </a:p>
      </dgm:t>
    </dgm:pt>
    <dgm:pt modelId="{0E64BC0A-2B1A-4790-9526-F45C3765A987}" type="pres">
      <dgm:prSet presAssocID="{64FFF92F-5674-40C4-AE1B-86B232B76064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B60AA8-4F08-444D-8345-7F571B4D1207}" type="pres">
      <dgm:prSet presAssocID="{671DDC85-8618-4607-AC7C-5BAC314F20DE}" presName="sibTrans" presStyleLbl="sibTrans2D1" presStyleIdx="6" presStyleCnt="7"/>
      <dgm:spPr/>
      <dgm:t>
        <a:bodyPr/>
        <a:lstStyle/>
        <a:p>
          <a:endParaRPr lang="zh-TW" altLang="en-US"/>
        </a:p>
      </dgm:t>
    </dgm:pt>
    <dgm:pt modelId="{E90A28DB-9109-4295-A2DC-5324A69D5744}" type="pres">
      <dgm:prSet presAssocID="{671DDC85-8618-4607-AC7C-5BAC314F20DE}" presName="connectorText" presStyleLbl="sibTrans2D1" presStyleIdx="6" presStyleCnt="7"/>
      <dgm:spPr/>
      <dgm:t>
        <a:bodyPr/>
        <a:lstStyle/>
        <a:p>
          <a:endParaRPr lang="zh-TW" altLang="en-US"/>
        </a:p>
      </dgm:t>
    </dgm:pt>
    <dgm:pt modelId="{5956AC7E-1C99-4137-B1E7-7436A9133B05}" type="pres">
      <dgm:prSet presAssocID="{9599998C-64EC-4CD0-BD6D-F52E055C4AA2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1CA58C2-0BA1-40F7-84A3-B8EE2EDB7856}" type="presOf" srcId="{9599998C-64EC-4CD0-BD6D-F52E055C4AA2}" destId="{5956AC7E-1C99-4137-B1E7-7436A9133B05}" srcOrd="0" destOrd="0" presId="urn:microsoft.com/office/officeart/2005/8/layout/process5"/>
    <dgm:cxn modelId="{A057CFA2-F225-48EB-B869-64E5F616778D}" type="presOf" srcId="{5EA3976C-E60E-4E15-AA32-053C85611266}" destId="{5EB11D1F-5DA4-4DA6-AAA5-5BB32511911C}" srcOrd="1" destOrd="0" presId="urn:microsoft.com/office/officeart/2005/8/layout/process5"/>
    <dgm:cxn modelId="{391B9C85-BA9F-4289-9B2D-A25FD7177748}" type="presOf" srcId="{90DB1B2D-907C-4E0A-BD7A-62F3806FE4FE}" destId="{1D68DA24-7711-4453-B7C6-F26BE1ED3959}" srcOrd="1" destOrd="0" presId="urn:microsoft.com/office/officeart/2005/8/layout/process5"/>
    <dgm:cxn modelId="{E3F3F0D9-2157-47C3-8093-2529EEFD9A73}" type="presOf" srcId="{671DDC85-8618-4607-AC7C-5BAC314F20DE}" destId="{E90A28DB-9109-4295-A2DC-5324A69D5744}" srcOrd="1" destOrd="0" presId="urn:microsoft.com/office/officeart/2005/8/layout/process5"/>
    <dgm:cxn modelId="{F4C6F006-513A-4870-8841-FFB9EB94AFF6}" type="presOf" srcId="{90DB1B2D-907C-4E0A-BD7A-62F3806FE4FE}" destId="{49727B23-7844-424B-A1C7-A435D35B5D5A}" srcOrd="0" destOrd="0" presId="urn:microsoft.com/office/officeart/2005/8/layout/process5"/>
    <dgm:cxn modelId="{3A9F9B9D-E9CC-4818-9CCC-5398D8FE1DC5}" type="presOf" srcId="{11F58EC3-9FE4-4070-91F3-132063AB1C9A}" destId="{176E64B7-C511-442D-8FB5-8AC06DDE7CCF}" srcOrd="1" destOrd="0" presId="urn:microsoft.com/office/officeart/2005/8/layout/process5"/>
    <dgm:cxn modelId="{A3EB814A-28A2-4E95-B94A-9501E8052481}" type="presOf" srcId="{C66A98B3-BBE9-47A2-8954-1EA4261D415B}" destId="{AFDFE809-16C2-4FEA-A344-2658DEFE4E2F}" srcOrd="1" destOrd="0" presId="urn:microsoft.com/office/officeart/2005/8/layout/process5"/>
    <dgm:cxn modelId="{717B3FFF-BEBF-443E-94D5-70AF3E088C18}" srcId="{221CC4EC-E524-491C-827B-69588EF390DB}" destId="{60BD7372-A199-448B-A716-BADF0B8A48E6}" srcOrd="4" destOrd="0" parTransId="{D591058F-5EC4-4AF2-819B-71791B979061}" sibTransId="{94F1368F-A357-4C82-93C3-8D0911D665F4}"/>
    <dgm:cxn modelId="{3A37E39A-C471-46EB-9A10-47E95E6D0EFE}" srcId="{221CC4EC-E524-491C-827B-69588EF390DB}" destId="{24D41707-A551-4C0C-A72A-68D73430B671}" srcOrd="0" destOrd="0" parTransId="{169A5907-4F99-42EB-BCA3-85A1E7C88389}" sibTransId="{5EA3976C-E60E-4E15-AA32-053C85611266}"/>
    <dgm:cxn modelId="{2B48D59E-F2F2-4B01-825C-BB18C89B29F4}" srcId="{221CC4EC-E524-491C-827B-69588EF390DB}" destId="{523D957A-1B8B-43F8-8245-21EB74B25936}" srcOrd="2" destOrd="0" parTransId="{823DBA16-5139-422F-B7CC-122E6FD1D62A}" sibTransId="{2669FFE7-D274-4EB6-9681-ADD01D802ACE}"/>
    <dgm:cxn modelId="{EE96738E-0212-4C28-88EA-0064FE0BF8DE}" srcId="{221CC4EC-E524-491C-827B-69588EF390DB}" destId="{C52727E1-FFFD-4FA2-8914-E1B5134EFB39}" srcOrd="1" destOrd="0" parTransId="{F44039A6-7DE5-4930-85D6-089A3CC9AB2F}" sibTransId="{C66A98B3-BBE9-47A2-8954-1EA4261D415B}"/>
    <dgm:cxn modelId="{724DA787-98D2-4542-A432-7E1AA7A263DD}" type="presOf" srcId="{24D41707-A551-4C0C-A72A-68D73430B671}" destId="{1DCB24D0-5603-45B6-95A4-DFE4750F2E4D}" srcOrd="0" destOrd="0" presId="urn:microsoft.com/office/officeart/2005/8/layout/process5"/>
    <dgm:cxn modelId="{EF922E55-715C-439E-8DB5-63F9F1764240}" type="presOf" srcId="{2669FFE7-D274-4EB6-9681-ADD01D802ACE}" destId="{C8D1603E-5B62-4017-BDB5-F8445BFF24C2}" srcOrd="0" destOrd="0" presId="urn:microsoft.com/office/officeart/2005/8/layout/process5"/>
    <dgm:cxn modelId="{D40AA6EE-C3E4-4525-AD85-CDFC4915C561}" type="presOf" srcId="{5EA3976C-E60E-4E15-AA32-053C85611266}" destId="{D6C4722B-A387-4D8A-8EBF-C8ED411DDCB2}" srcOrd="0" destOrd="0" presId="urn:microsoft.com/office/officeart/2005/8/layout/process5"/>
    <dgm:cxn modelId="{69BB9B8B-D4B6-4199-9287-28E8B6B650CB}" type="presOf" srcId="{60BD7372-A199-448B-A716-BADF0B8A48E6}" destId="{E6CB3038-FFCD-4EC8-BEE1-9FCCB4179C44}" srcOrd="0" destOrd="0" presId="urn:microsoft.com/office/officeart/2005/8/layout/process5"/>
    <dgm:cxn modelId="{F0973928-D0E0-4B7C-89A8-CA67E5E44BF8}" type="presOf" srcId="{11F58EC3-9FE4-4070-91F3-132063AB1C9A}" destId="{C1F978E1-9548-4D6C-AFD2-7DED96E55B71}" srcOrd="0" destOrd="0" presId="urn:microsoft.com/office/officeart/2005/8/layout/process5"/>
    <dgm:cxn modelId="{A499198A-B99A-45AA-8682-6C2E503E99E4}" type="presOf" srcId="{671DDC85-8618-4607-AC7C-5BAC314F20DE}" destId="{D9B60AA8-4F08-444D-8345-7F571B4D1207}" srcOrd="0" destOrd="0" presId="urn:microsoft.com/office/officeart/2005/8/layout/process5"/>
    <dgm:cxn modelId="{A837D666-D4D2-4E3F-9BA3-ADE04090CF76}" srcId="{221CC4EC-E524-491C-827B-69588EF390DB}" destId="{E7DF014B-9CB8-4737-A83E-29643F487A88}" srcOrd="5" destOrd="0" parTransId="{0C4DAB79-894D-41DC-84B2-081F52C180AB}" sibTransId="{11F58EC3-9FE4-4070-91F3-132063AB1C9A}"/>
    <dgm:cxn modelId="{A7579060-E1E8-4227-8618-BC5D9101E3EC}" type="presOf" srcId="{94F1368F-A357-4C82-93C3-8D0911D665F4}" destId="{615408A7-1324-40DD-BDDE-F43BF85ABB59}" srcOrd="0" destOrd="0" presId="urn:microsoft.com/office/officeart/2005/8/layout/process5"/>
    <dgm:cxn modelId="{C8CD41EA-AEBA-4965-9A7D-3AA2213A0508}" type="presOf" srcId="{C52727E1-FFFD-4FA2-8914-E1B5134EFB39}" destId="{65B88A9B-DA8D-40BE-A026-553651A96031}" srcOrd="0" destOrd="0" presId="urn:microsoft.com/office/officeart/2005/8/layout/process5"/>
    <dgm:cxn modelId="{D3F42F6F-57A7-47F4-A9D3-3B7A3478557D}" type="presOf" srcId="{C66A98B3-BBE9-47A2-8954-1EA4261D415B}" destId="{741CB248-D257-4E29-BA43-A3CC437F6CDA}" srcOrd="0" destOrd="0" presId="urn:microsoft.com/office/officeart/2005/8/layout/process5"/>
    <dgm:cxn modelId="{CD5BDE44-6D5E-4EC4-824F-6F241E66B774}" type="presOf" srcId="{2669FFE7-D274-4EB6-9681-ADD01D802ACE}" destId="{71D1606E-312A-4AEB-912D-F4FE2CB35EF1}" srcOrd="1" destOrd="0" presId="urn:microsoft.com/office/officeart/2005/8/layout/process5"/>
    <dgm:cxn modelId="{1450CCF9-7818-467F-86BD-79B21B5F500B}" type="presOf" srcId="{81F4B3E7-79B3-4652-9FD0-AA6E5CBF0339}" destId="{8D1F7728-7505-445C-A997-15FA27876C22}" srcOrd="0" destOrd="0" presId="urn:microsoft.com/office/officeart/2005/8/layout/process5"/>
    <dgm:cxn modelId="{23230CB0-DEE8-410A-9CBA-1744BBDCDD66}" type="presOf" srcId="{221CC4EC-E524-491C-827B-69588EF390DB}" destId="{F98BFA22-50F6-4919-9713-762CD73C29AD}" srcOrd="0" destOrd="0" presId="urn:microsoft.com/office/officeart/2005/8/layout/process5"/>
    <dgm:cxn modelId="{26A018F7-AF58-4115-BD8D-DD14097D18BE}" srcId="{221CC4EC-E524-491C-827B-69588EF390DB}" destId="{81F4B3E7-79B3-4652-9FD0-AA6E5CBF0339}" srcOrd="3" destOrd="0" parTransId="{F123C325-8E19-48A4-BE36-0236E9815BEC}" sibTransId="{90DB1B2D-907C-4E0A-BD7A-62F3806FE4FE}"/>
    <dgm:cxn modelId="{AF3DAA5E-5C33-4DFD-AFEE-F3A05DE753C3}" type="presOf" srcId="{64FFF92F-5674-40C4-AE1B-86B232B76064}" destId="{0E64BC0A-2B1A-4790-9526-F45C3765A987}" srcOrd="0" destOrd="0" presId="urn:microsoft.com/office/officeart/2005/8/layout/process5"/>
    <dgm:cxn modelId="{7E5638AC-7D4F-4175-B3F1-BBB88BFCE9E4}" type="presOf" srcId="{E7DF014B-9CB8-4737-A83E-29643F487A88}" destId="{55FC735E-3EBF-477D-9F65-4467A78490D9}" srcOrd="0" destOrd="0" presId="urn:microsoft.com/office/officeart/2005/8/layout/process5"/>
    <dgm:cxn modelId="{7A0EF296-9A6D-41EB-AAFF-A3C35747D4F9}" type="presOf" srcId="{94F1368F-A357-4C82-93C3-8D0911D665F4}" destId="{7CB48E04-700C-4748-8DBE-C18C31758AC3}" srcOrd="1" destOrd="0" presId="urn:microsoft.com/office/officeart/2005/8/layout/process5"/>
    <dgm:cxn modelId="{0A169075-A23B-44A5-AE2B-686B257B793F}" srcId="{221CC4EC-E524-491C-827B-69588EF390DB}" destId="{64FFF92F-5674-40C4-AE1B-86B232B76064}" srcOrd="6" destOrd="0" parTransId="{C6E0D676-BEB1-4ABC-90C1-A28C6CEF7B50}" sibTransId="{671DDC85-8618-4607-AC7C-5BAC314F20DE}"/>
    <dgm:cxn modelId="{56979786-DA36-4FE3-984B-528D6AB6C285}" srcId="{221CC4EC-E524-491C-827B-69588EF390DB}" destId="{9599998C-64EC-4CD0-BD6D-F52E055C4AA2}" srcOrd="7" destOrd="0" parTransId="{E78FB406-9DB2-41A4-9AFF-FEAEE3373334}" sibTransId="{CA55CBA7-C528-4B13-8700-E98D9C04F5FD}"/>
    <dgm:cxn modelId="{DF37E41D-D09D-4277-AD8F-A900684A6176}" type="presOf" srcId="{523D957A-1B8B-43F8-8245-21EB74B25936}" destId="{212AAA69-EA94-4860-92DD-4C7C9F0BBDA8}" srcOrd="0" destOrd="0" presId="urn:microsoft.com/office/officeart/2005/8/layout/process5"/>
    <dgm:cxn modelId="{CD6E2AAF-09E7-40F7-86A0-59103C448046}" type="presParOf" srcId="{F98BFA22-50F6-4919-9713-762CD73C29AD}" destId="{1DCB24D0-5603-45B6-95A4-DFE4750F2E4D}" srcOrd="0" destOrd="0" presId="urn:microsoft.com/office/officeart/2005/8/layout/process5"/>
    <dgm:cxn modelId="{53F55675-62DA-48C6-80F8-3C0924972D0A}" type="presParOf" srcId="{F98BFA22-50F6-4919-9713-762CD73C29AD}" destId="{D6C4722B-A387-4D8A-8EBF-C8ED411DDCB2}" srcOrd="1" destOrd="0" presId="urn:microsoft.com/office/officeart/2005/8/layout/process5"/>
    <dgm:cxn modelId="{735F40CC-9001-41CB-998F-6D3AEF81B737}" type="presParOf" srcId="{D6C4722B-A387-4D8A-8EBF-C8ED411DDCB2}" destId="{5EB11D1F-5DA4-4DA6-AAA5-5BB32511911C}" srcOrd="0" destOrd="0" presId="urn:microsoft.com/office/officeart/2005/8/layout/process5"/>
    <dgm:cxn modelId="{3DACA97F-9612-4D91-B8A0-24E31AD5482B}" type="presParOf" srcId="{F98BFA22-50F6-4919-9713-762CD73C29AD}" destId="{65B88A9B-DA8D-40BE-A026-553651A96031}" srcOrd="2" destOrd="0" presId="urn:microsoft.com/office/officeart/2005/8/layout/process5"/>
    <dgm:cxn modelId="{4D01AD5A-141C-4C0F-A9BB-507028ADCE81}" type="presParOf" srcId="{F98BFA22-50F6-4919-9713-762CD73C29AD}" destId="{741CB248-D257-4E29-BA43-A3CC437F6CDA}" srcOrd="3" destOrd="0" presId="urn:microsoft.com/office/officeart/2005/8/layout/process5"/>
    <dgm:cxn modelId="{25C9440C-C1C6-47AD-BC73-62C8B43FD209}" type="presParOf" srcId="{741CB248-D257-4E29-BA43-A3CC437F6CDA}" destId="{AFDFE809-16C2-4FEA-A344-2658DEFE4E2F}" srcOrd="0" destOrd="0" presId="urn:microsoft.com/office/officeart/2005/8/layout/process5"/>
    <dgm:cxn modelId="{55EDF117-A970-4357-B182-C9A359530D2D}" type="presParOf" srcId="{F98BFA22-50F6-4919-9713-762CD73C29AD}" destId="{212AAA69-EA94-4860-92DD-4C7C9F0BBDA8}" srcOrd="4" destOrd="0" presId="urn:microsoft.com/office/officeart/2005/8/layout/process5"/>
    <dgm:cxn modelId="{D457CB72-EBC6-4F90-9F53-5FBE881D825E}" type="presParOf" srcId="{F98BFA22-50F6-4919-9713-762CD73C29AD}" destId="{C8D1603E-5B62-4017-BDB5-F8445BFF24C2}" srcOrd="5" destOrd="0" presId="urn:microsoft.com/office/officeart/2005/8/layout/process5"/>
    <dgm:cxn modelId="{C52F4379-1D3F-468D-AFEF-1BDE4FB356E4}" type="presParOf" srcId="{C8D1603E-5B62-4017-BDB5-F8445BFF24C2}" destId="{71D1606E-312A-4AEB-912D-F4FE2CB35EF1}" srcOrd="0" destOrd="0" presId="urn:microsoft.com/office/officeart/2005/8/layout/process5"/>
    <dgm:cxn modelId="{431FEB06-4F21-4F01-A12F-7BFD9048AB43}" type="presParOf" srcId="{F98BFA22-50F6-4919-9713-762CD73C29AD}" destId="{8D1F7728-7505-445C-A997-15FA27876C22}" srcOrd="6" destOrd="0" presId="urn:microsoft.com/office/officeart/2005/8/layout/process5"/>
    <dgm:cxn modelId="{A40BEF59-9CEF-48BF-B831-C00F2BD62A16}" type="presParOf" srcId="{F98BFA22-50F6-4919-9713-762CD73C29AD}" destId="{49727B23-7844-424B-A1C7-A435D35B5D5A}" srcOrd="7" destOrd="0" presId="urn:microsoft.com/office/officeart/2005/8/layout/process5"/>
    <dgm:cxn modelId="{B55C3D67-706D-463D-A0C4-0FB1BFD3A3B2}" type="presParOf" srcId="{49727B23-7844-424B-A1C7-A435D35B5D5A}" destId="{1D68DA24-7711-4453-B7C6-F26BE1ED3959}" srcOrd="0" destOrd="0" presId="urn:microsoft.com/office/officeart/2005/8/layout/process5"/>
    <dgm:cxn modelId="{BE39170C-7AB7-428A-9068-6AB5881E58FC}" type="presParOf" srcId="{F98BFA22-50F6-4919-9713-762CD73C29AD}" destId="{E6CB3038-FFCD-4EC8-BEE1-9FCCB4179C44}" srcOrd="8" destOrd="0" presId="urn:microsoft.com/office/officeart/2005/8/layout/process5"/>
    <dgm:cxn modelId="{3D25768E-D9D3-4A61-B1BF-56BAA51990DB}" type="presParOf" srcId="{F98BFA22-50F6-4919-9713-762CD73C29AD}" destId="{615408A7-1324-40DD-BDDE-F43BF85ABB59}" srcOrd="9" destOrd="0" presId="urn:microsoft.com/office/officeart/2005/8/layout/process5"/>
    <dgm:cxn modelId="{F9FF107E-D553-4867-9C35-26F389FAE35E}" type="presParOf" srcId="{615408A7-1324-40DD-BDDE-F43BF85ABB59}" destId="{7CB48E04-700C-4748-8DBE-C18C31758AC3}" srcOrd="0" destOrd="0" presId="urn:microsoft.com/office/officeart/2005/8/layout/process5"/>
    <dgm:cxn modelId="{2AF84A7D-060B-4716-B875-5C400B89B345}" type="presParOf" srcId="{F98BFA22-50F6-4919-9713-762CD73C29AD}" destId="{55FC735E-3EBF-477D-9F65-4467A78490D9}" srcOrd="10" destOrd="0" presId="urn:microsoft.com/office/officeart/2005/8/layout/process5"/>
    <dgm:cxn modelId="{0DC0258E-A0B7-4D59-BDCE-578BCD0DD1D6}" type="presParOf" srcId="{F98BFA22-50F6-4919-9713-762CD73C29AD}" destId="{C1F978E1-9548-4D6C-AFD2-7DED96E55B71}" srcOrd="11" destOrd="0" presId="urn:microsoft.com/office/officeart/2005/8/layout/process5"/>
    <dgm:cxn modelId="{826F5AB0-B06E-4A46-BC02-96E22C535825}" type="presParOf" srcId="{C1F978E1-9548-4D6C-AFD2-7DED96E55B71}" destId="{176E64B7-C511-442D-8FB5-8AC06DDE7CCF}" srcOrd="0" destOrd="0" presId="urn:microsoft.com/office/officeart/2005/8/layout/process5"/>
    <dgm:cxn modelId="{F115D582-4AB8-4402-B2CC-B13BA7D5D616}" type="presParOf" srcId="{F98BFA22-50F6-4919-9713-762CD73C29AD}" destId="{0E64BC0A-2B1A-4790-9526-F45C3765A987}" srcOrd="12" destOrd="0" presId="urn:microsoft.com/office/officeart/2005/8/layout/process5"/>
    <dgm:cxn modelId="{941C817C-0BA3-4E2D-B5CB-71671B49A82B}" type="presParOf" srcId="{F98BFA22-50F6-4919-9713-762CD73C29AD}" destId="{D9B60AA8-4F08-444D-8345-7F571B4D1207}" srcOrd="13" destOrd="0" presId="urn:microsoft.com/office/officeart/2005/8/layout/process5"/>
    <dgm:cxn modelId="{2AFC0EBE-BCAD-4E10-B1BB-C2E26063CC0F}" type="presParOf" srcId="{D9B60AA8-4F08-444D-8345-7F571B4D1207}" destId="{E90A28DB-9109-4295-A2DC-5324A69D5744}" srcOrd="0" destOrd="0" presId="urn:microsoft.com/office/officeart/2005/8/layout/process5"/>
    <dgm:cxn modelId="{E8692124-5569-4F6E-A4BC-838D9381C983}" type="presParOf" srcId="{F98BFA22-50F6-4919-9713-762CD73C29AD}" destId="{5956AC7E-1C99-4137-B1E7-7436A9133B05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C5B90BF-FE0D-4927-8F8D-DBC98F1826DD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/>
      <dgm:spPr/>
      <dgm:t>
        <a:bodyPr/>
        <a:lstStyle/>
        <a:p>
          <a:endParaRPr lang="zh-TW" altLang="en-US"/>
        </a:p>
      </dgm:t>
    </dgm:pt>
    <dgm:pt modelId="{885029EC-71BF-4DF1-9D8A-99D8A2E0EBFB}">
      <dgm:prSet/>
      <dgm:spPr/>
      <dgm:t>
        <a:bodyPr/>
        <a:lstStyle/>
        <a:p>
          <a:pPr rtl="0"/>
          <a:r>
            <a:rPr lang="zh-TW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類別圖</a:t>
          </a:r>
          <a:r>
            <a:rPr lang="en-US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(class diagram)</a:t>
          </a:r>
          <a:endParaRPr lang="zh-TW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81EF07B-1363-43B1-B7E9-1D3B32B5023B}" type="parTrans" cxnId="{8FC08204-9FB1-4915-AC4C-38DF1F214F7A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7551595-8D93-4882-8551-FBAB223FBB6A}" type="sibTrans" cxnId="{8FC08204-9FB1-4915-AC4C-38DF1F214F7A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A651321-3926-4F79-878E-6D0490C3C695}">
      <dgm:prSet/>
      <dgm:spPr/>
      <dgm:t>
        <a:bodyPr/>
        <a:lstStyle/>
        <a:p>
          <a:pPr rtl="0"/>
          <a:r>
            <a:rPr lang="zh-TW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描述系統中有哪些類別，及類別內的資料和方法。</a:t>
          </a:r>
          <a:endParaRPr lang="zh-TW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ED30145-D5F6-4814-8FD5-BA683596BA65}" type="parTrans" cxnId="{76253158-1489-4DC5-8F06-AD3EA7CCFD7D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5F10BA9-048F-476C-90B9-6D5D78D2497A}" type="sibTrans" cxnId="{76253158-1489-4DC5-8F06-AD3EA7CCFD7D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3F0841-12F6-4926-B4B8-420D16E0BE6D}">
      <dgm:prSet/>
      <dgm:spPr/>
      <dgm:t>
        <a:bodyPr/>
        <a:lstStyle/>
        <a:p>
          <a:pPr rtl="0"/>
          <a:r>
            <a:rPr lang="zh-TW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使用情況圖</a:t>
          </a:r>
          <a:r>
            <a:rPr lang="en-US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(use case diagram)</a:t>
          </a:r>
          <a:endParaRPr lang="zh-TW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39F2C06-AA9C-436C-B2E6-3E6DFD538B74}" type="parTrans" cxnId="{AB51F36A-7133-4F32-8FF7-9AD4954731E6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0BF2AAE-AFC4-415F-9F37-F748969E607E}" type="sibTrans" cxnId="{AB51F36A-7133-4F32-8FF7-9AD4954731E6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CB95559-F2DB-4B32-8F6A-A31BD7BEE141}">
      <dgm:prSet/>
      <dgm:spPr/>
      <dgm:t>
        <a:bodyPr/>
        <a:lstStyle/>
        <a:p>
          <a:pPr rtl="0"/>
          <a:r>
            <a:rPr lang="zh-TW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顯示使用者和系統之間的互動，特別是使用者執行系統時會進行的過程。</a:t>
          </a:r>
          <a:endParaRPr lang="zh-TW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39E5DA7-FA43-4315-85BB-D43704A4ECEC}" type="parTrans" cxnId="{8C60C2B2-0507-42C0-BF19-7DE56C5D1EC1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2018876-0D16-4C51-88D2-5793331D637A}" type="sibTrans" cxnId="{8C60C2B2-0507-42C0-BF19-7DE56C5D1EC1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4E9227D-CA9C-4735-8ECC-BBEB4674410F}">
      <dgm:prSet/>
      <dgm:spPr/>
      <dgm:t>
        <a:bodyPr/>
        <a:lstStyle/>
        <a:p>
          <a:pPr rtl="0"/>
          <a:r>
            <a:rPr lang="zh-TW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活動圖</a:t>
          </a:r>
          <a:r>
            <a:rPr lang="en-US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(activity diagram)</a:t>
          </a:r>
          <a:endParaRPr lang="zh-TW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EF71F22-1F05-4E10-AD9A-18E608B9303A}" type="parTrans" cxnId="{83AD90A1-F0D3-4543-8762-308D124481A3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5201A5-71D0-4405-841E-61CD17454FFA}" type="sibTrans" cxnId="{83AD90A1-F0D3-4543-8762-308D124481A3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CD01F01-D1E4-4B66-B9FD-6739D0063813}">
      <dgm:prSet/>
      <dgm:spPr/>
      <dgm:t>
        <a:bodyPr/>
        <a:lstStyle/>
        <a:p>
          <a:pPr rtl="0"/>
          <a:r>
            <a:rPr lang="zh-TW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描述系統內各個元件間工作執行的流程。</a:t>
          </a:r>
          <a:endParaRPr lang="zh-TW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8C2243-C5C8-4AC7-A289-43890BA7E9BE}" type="parTrans" cxnId="{8AD4B8CE-A94E-41AB-9199-9A76872E0871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AC8C922-4784-4F89-A4AC-D8913A25C53E}" type="sibTrans" cxnId="{8AD4B8CE-A94E-41AB-9199-9A76872E0871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A9900A6-5C8B-40F1-980A-A65ABF21D99E}">
      <dgm:prSet/>
      <dgm:spPr/>
      <dgm:t>
        <a:bodyPr/>
        <a:lstStyle/>
        <a:p>
          <a:pPr rtl="0"/>
          <a:r>
            <a:rPr lang="zh-TW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實作圖</a:t>
          </a:r>
          <a:r>
            <a:rPr lang="en-US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(implementation diagram)</a:t>
          </a:r>
          <a:endParaRPr lang="zh-TW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97591C2-B010-4EA7-BE39-1C1BE573C534}" type="parTrans" cxnId="{DC3354FD-3472-4E93-85F8-425F51A2A010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B110342-22C0-438B-8AAA-9E7E4F8E42E6}" type="sibTrans" cxnId="{DC3354FD-3472-4E93-85F8-425F51A2A010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BEDE3EA-F702-4D04-8C97-5E91C8A47653}">
      <dgm:prSet/>
      <dgm:spPr/>
      <dgm:t>
        <a:bodyPr/>
        <a:lstStyle/>
        <a:p>
          <a:pPr rtl="0"/>
          <a:r>
            <a:rPr lang="zh-TW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顯示系統架構內所設計的軟體元件和硬體元件，以及元件之間的互動。</a:t>
          </a:r>
          <a:endParaRPr lang="zh-TW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CB2CF2D-D6FA-4A50-994F-891BDF9C1598}" type="parTrans" cxnId="{9C70F7B6-F019-4B44-B078-514BA0AC9095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64616DC-DE9F-4309-BBEE-E5F4EDBBDC7A}" type="sibTrans" cxnId="{9C70F7B6-F019-4B44-B078-514BA0AC9095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CCD1428-9DD4-49E5-B0E9-334F78974D59}" type="pres">
      <dgm:prSet presAssocID="{EC5B90BF-FE0D-4927-8F8D-DBC98F1826D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B90D75B-D175-448A-A150-B0A90AD8897B}" type="pres">
      <dgm:prSet presAssocID="{885029EC-71BF-4DF1-9D8A-99D8A2E0EBFB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56E3CDA-0E32-4A61-816F-859027ABD1FD}" type="pres">
      <dgm:prSet presAssocID="{885029EC-71BF-4DF1-9D8A-99D8A2E0EBFB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7A99311-D6E5-4055-A02A-3DF9374BBEC4}" type="pres">
      <dgm:prSet presAssocID="{E23F0841-12F6-4926-B4B8-420D16E0BE6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C11640C-0D7B-4D4C-9CAD-5711285D74C6}" type="pres">
      <dgm:prSet presAssocID="{E23F0841-12F6-4926-B4B8-420D16E0BE6D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CF5B2A9-7699-4E76-A906-A529A659069F}" type="pres">
      <dgm:prSet presAssocID="{34E9227D-CA9C-4735-8ECC-BBEB4674410F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8E27974-6993-4870-A14B-DFD5301F8C95}" type="pres">
      <dgm:prSet presAssocID="{34E9227D-CA9C-4735-8ECC-BBEB4674410F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865DB1-0504-4AA1-9797-7B2447869371}" type="pres">
      <dgm:prSet presAssocID="{BA9900A6-5C8B-40F1-980A-A65ABF21D99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BD4FF40-94AB-46E4-A2B9-C411EA8A31C7}" type="pres">
      <dgm:prSet presAssocID="{BA9900A6-5C8B-40F1-980A-A65ABF21D99E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C60C2B2-0507-42C0-BF19-7DE56C5D1EC1}" srcId="{E23F0841-12F6-4926-B4B8-420D16E0BE6D}" destId="{8CB95559-F2DB-4B32-8F6A-A31BD7BEE141}" srcOrd="0" destOrd="0" parTransId="{D39E5DA7-FA43-4315-85BB-D43704A4ECEC}" sibTransId="{22018876-0D16-4C51-88D2-5793331D637A}"/>
    <dgm:cxn modelId="{F5166438-F723-45CD-9289-BE5A3E854D7F}" type="presOf" srcId="{BA9900A6-5C8B-40F1-980A-A65ABF21D99E}" destId="{B6865DB1-0504-4AA1-9797-7B2447869371}" srcOrd="0" destOrd="0" presId="urn:microsoft.com/office/officeart/2005/8/layout/vList2"/>
    <dgm:cxn modelId="{9C70F7B6-F019-4B44-B078-514BA0AC9095}" srcId="{BA9900A6-5C8B-40F1-980A-A65ABF21D99E}" destId="{1BEDE3EA-F702-4D04-8C97-5E91C8A47653}" srcOrd="0" destOrd="0" parTransId="{7CB2CF2D-D6FA-4A50-994F-891BDF9C1598}" sibTransId="{D64616DC-DE9F-4309-BBEE-E5F4EDBBDC7A}"/>
    <dgm:cxn modelId="{76253158-1489-4DC5-8F06-AD3EA7CCFD7D}" srcId="{885029EC-71BF-4DF1-9D8A-99D8A2E0EBFB}" destId="{0A651321-3926-4F79-878E-6D0490C3C695}" srcOrd="0" destOrd="0" parTransId="{FED30145-D5F6-4814-8FD5-BA683596BA65}" sibTransId="{35F10BA9-048F-476C-90B9-6D5D78D2497A}"/>
    <dgm:cxn modelId="{8AD4B8CE-A94E-41AB-9199-9A76872E0871}" srcId="{34E9227D-CA9C-4735-8ECC-BBEB4674410F}" destId="{5CD01F01-D1E4-4B66-B9FD-6739D0063813}" srcOrd="0" destOrd="0" parTransId="{E38C2243-C5C8-4AC7-A289-43890BA7E9BE}" sibTransId="{0AC8C922-4784-4F89-A4AC-D8913A25C53E}"/>
    <dgm:cxn modelId="{A9E5B4A4-0EF0-4CD2-B3CC-B7352371A211}" type="presOf" srcId="{34E9227D-CA9C-4735-8ECC-BBEB4674410F}" destId="{4CF5B2A9-7699-4E76-A906-A529A659069F}" srcOrd="0" destOrd="0" presId="urn:microsoft.com/office/officeart/2005/8/layout/vList2"/>
    <dgm:cxn modelId="{8FC08204-9FB1-4915-AC4C-38DF1F214F7A}" srcId="{EC5B90BF-FE0D-4927-8F8D-DBC98F1826DD}" destId="{885029EC-71BF-4DF1-9D8A-99D8A2E0EBFB}" srcOrd="0" destOrd="0" parTransId="{581EF07B-1363-43B1-B7E9-1D3B32B5023B}" sibTransId="{67551595-8D93-4882-8551-FBAB223FBB6A}"/>
    <dgm:cxn modelId="{E2FBA2C9-52D0-4A3B-B5BF-288797B6479A}" type="presOf" srcId="{0A651321-3926-4F79-878E-6D0490C3C695}" destId="{B56E3CDA-0E32-4A61-816F-859027ABD1FD}" srcOrd="0" destOrd="0" presId="urn:microsoft.com/office/officeart/2005/8/layout/vList2"/>
    <dgm:cxn modelId="{71C9A89A-DA61-44E4-B170-208A9AD92FFF}" type="presOf" srcId="{EC5B90BF-FE0D-4927-8F8D-DBC98F1826DD}" destId="{FCCD1428-9DD4-49E5-B0E9-334F78974D59}" srcOrd="0" destOrd="0" presId="urn:microsoft.com/office/officeart/2005/8/layout/vList2"/>
    <dgm:cxn modelId="{CDFB428E-43EB-4C82-B5BA-FCA98BC73809}" type="presOf" srcId="{5CD01F01-D1E4-4B66-B9FD-6739D0063813}" destId="{48E27974-6993-4870-A14B-DFD5301F8C95}" srcOrd="0" destOrd="0" presId="urn:microsoft.com/office/officeart/2005/8/layout/vList2"/>
    <dgm:cxn modelId="{27F6A59D-83D0-4C57-9775-BD2377C239FA}" type="presOf" srcId="{1BEDE3EA-F702-4D04-8C97-5E91C8A47653}" destId="{BBD4FF40-94AB-46E4-A2B9-C411EA8A31C7}" srcOrd="0" destOrd="0" presId="urn:microsoft.com/office/officeart/2005/8/layout/vList2"/>
    <dgm:cxn modelId="{83AD90A1-F0D3-4543-8762-308D124481A3}" srcId="{EC5B90BF-FE0D-4927-8F8D-DBC98F1826DD}" destId="{34E9227D-CA9C-4735-8ECC-BBEB4674410F}" srcOrd="2" destOrd="0" parTransId="{AEF71F22-1F05-4E10-AD9A-18E608B9303A}" sibTransId="{4E5201A5-71D0-4405-841E-61CD17454FFA}"/>
    <dgm:cxn modelId="{DC3354FD-3472-4E93-85F8-425F51A2A010}" srcId="{EC5B90BF-FE0D-4927-8F8D-DBC98F1826DD}" destId="{BA9900A6-5C8B-40F1-980A-A65ABF21D99E}" srcOrd="3" destOrd="0" parTransId="{697591C2-B010-4EA7-BE39-1C1BE573C534}" sibTransId="{DB110342-22C0-438B-8AAA-9E7E4F8E42E6}"/>
    <dgm:cxn modelId="{41987E47-B476-4201-B665-6AD3AB61CC66}" type="presOf" srcId="{8CB95559-F2DB-4B32-8F6A-A31BD7BEE141}" destId="{8C11640C-0D7B-4D4C-9CAD-5711285D74C6}" srcOrd="0" destOrd="0" presId="urn:microsoft.com/office/officeart/2005/8/layout/vList2"/>
    <dgm:cxn modelId="{01147C28-0EFE-49B9-B752-2A828013F0A6}" type="presOf" srcId="{885029EC-71BF-4DF1-9D8A-99D8A2E0EBFB}" destId="{FB90D75B-D175-448A-A150-B0A90AD8897B}" srcOrd="0" destOrd="0" presId="urn:microsoft.com/office/officeart/2005/8/layout/vList2"/>
    <dgm:cxn modelId="{AB51F36A-7133-4F32-8FF7-9AD4954731E6}" srcId="{EC5B90BF-FE0D-4927-8F8D-DBC98F1826DD}" destId="{E23F0841-12F6-4926-B4B8-420D16E0BE6D}" srcOrd="1" destOrd="0" parTransId="{039F2C06-AA9C-436C-B2E6-3E6DFD538B74}" sibTransId="{C0BF2AAE-AFC4-415F-9F37-F748969E607E}"/>
    <dgm:cxn modelId="{5B4C052D-00A4-42ED-9E9F-21CCBC1DD988}" type="presOf" srcId="{E23F0841-12F6-4926-B4B8-420D16E0BE6D}" destId="{67A99311-D6E5-4055-A02A-3DF9374BBEC4}" srcOrd="0" destOrd="0" presId="urn:microsoft.com/office/officeart/2005/8/layout/vList2"/>
    <dgm:cxn modelId="{D1D787E2-B9B4-4B90-A281-2E8AB4A4DE4D}" type="presParOf" srcId="{FCCD1428-9DD4-49E5-B0E9-334F78974D59}" destId="{FB90D75B-D175-448A-A150-B0A90AD8897B}" srcOrd="0" destOrd="0" presId="urn:microsoft.com/office/officeart/2005/8/layout/vList2"/>
    <dgm:cxn modelId="{CE6C02FD-E991-44B9-A6AF-83C8B5BEB6DA}" type="presParOf" srcId="{FCCD1428-9DD4-49E5-B0E9-334F78974D59}" destId="{B56E3CDA-0E32-4A61-816F-859027ABD1FD}" srcOrd="1" destOrd="0" presId="urn:microsoft.com/office/officeart/2005/8/layout/vList2"/>
    <dgm:cxn modelId="{8BEB54BF-7D32-4530-994A-8E75179B74C2}" type="presParOf" srcId="{FCCD1428-9DD4-49E5-B0E9-334F78974D59}" destId="{67A99311-D6E5-4055-A02A-3DF9374BBEC4}" srcOrd="2" destOrd="0" presId="urn:microsoft.com/office/officeart/2005/8/layout/vList2"/>
    <dgm:cxn modelId="{995D182F-69BD-4F97-A475-1AD425959734}" type="presParOf" srcId="{FCCD1428-9DD4-49E5-B0E9-334F78974D59}" destId="{8C11640C-0D7B-4D4C-9CAD-5711285D74C6}" srcOrd="3" destOrd="0" presId="urn:microsoft.com/office/officeart/2005/8/layout/vList2"/>
    <dgm:cxn modelId="{06561742-931A-4DB4-92E9-6FF1139366DA}" type="presParOf" srcId="{FCCD1428-9DD4-49E5-B0E9-334F78974D59}" destId="{4CF5B2A9-7699-4E76-A906-A529A659069F}" srcOrd="4" destOrd="0" presId="urn:microsoft.com/office/officeart/2005/8/layout/vList2"/>
    <dgm:cxn modelId="{AD32EAF4-480A-45BF-A736-5462C83E6F19}" type="presParOf" srcId="{FCCD1428-9DD4-49E5-B0E9-334F78974D59}" destId="{48E27974-6993-4870-A14B-DFD5301F8C95}" srcOrd="5" destOrd="0" presId="urn:microsoft.com/office/officeart/2005/8/layout/vList2"/>
    <dgm:cxn modelId="{5C84665E-EBFA-4914-8E98-F8917A63C5C6}" type="presParOf" srcId="{FCCD1428-9DD4-49E5-B0E9-334F78974D59}" destId="{B6865DB1-0504-4AA1-9797-7B2447869371}" srcOrd="6" destOrd="0" presId="urn:microsoft.com/office/officeart/2005/8/layout/vList2"/>
    <dgm:cxn modelId="{E4DB887D-FFEF-4512-ADBA-DEDFFE19B409}" type="presParOf" srcId="{FCCD1428-9DD4-49E5-B0E9-334F78974D59}" destId="{BBD4FF40-94AB-46E4-A2B9-C411EA8A31C7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62D855-9020-41BF-9CEB-E7B298ABA18C}" type="doc">
      <dgm:prSet loTypeId="urn:microsoft.com/office/officeart/2005/8/layout/cycle6" loCatId="relationship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84E138F2-EBE5-426F-8EBB-A16A872F9AFA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商業軟體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449759-DFA9-41A2-85AA-6ED7FA59623E}" type="parTrans" cxnId="{BD061C71-9AE4-4CE5-9197-881004CC5D97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DB5790-B57D-4B8F-977E-62E28F36EA2E}" type="sibTrans" cxnId="{BD061C71-9AE4-4CE5-9197-881004CC5D97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F03A458-AC2D-4975-A79E-509080130C14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軟體代工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E2865C8-0E70-46B8-AEE1-2EC32B8BDC28}" type="parTrans" cxnId="{E59501AD-AA79-42A4-90E4-E8DA82ABDAFE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5A6E5E0-66BC-428A-ADD3-EBB8952A6224}" type="sibTrans" cxnId="{E59501AD-AA79-42A4-90E4-E8DA82ABDAFE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FC953B-D04F-4036-808E-1D6875FFF919}" type="pres">
      <dgm:prSet presAssocID="{4062D855-9020-41BF-9CEB-E7B298ABA18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099E8F8-8CB7-4F62-AB23-4B2A74FEA46E}" type="pres">
      <dgm:prSet presAssocID="{84E138F2-EBE5-426F-8EBB-A16A872F9AFA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AB3DC82-3AF9-4C8F-802F-9A960E034598}" type="pres">
      <dgm:prSet presAssocID="{84E138F2-EBE5-426F-8EBB-A16A872F9AFA}" presName="spNode" presStyleCnt="0"/>
      <dgm:spPr/>
    </dgm:pt>
    <dgm:pt modelId="{63D0AE70-7014-4FB8-95AF-A136C6CD00C8}" type="pres">
      <dgm:prSet presAssocID="{8ADB5790-B57D-4B8F-977E-62E28F36EA2E}" presName="sibTrans" presStyleLbl="sibTrans1D1" presStyleIdx="0" presStyleCnt="2"/>
      <dgm:spPr/>
      <dgm:t>
        <a:bodyPr/>
        <a:lstStyle/>
        <a:p>
          <a:endParaRPr lang="zh-TW" altLang="en-US"/>
        </a:p>
      </dgm:t>
    </dgm:pt>
    <dgm:pt modelId="{04FA2DA9-E28D-471D-8DC7-A783C28A25D7}" type="pres">
      <dgm:prSet presAssocID="{BF03A458-AC2D-4975-A79E-509080130C14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C15B356-C0F2-4418-882F-C6B7E4EE4B57}" type="pres">
      <dgm:prSet presAssocID="{BF03A458-AC2D-4975-A79E-509080130C14}" presName="spNode" presStyleCnt="0"/>
      <dgm:spPr/>
    </dgm:pt>
    <dgm:pt modelId="{F63B55AC-FAFD-44F4-BF59-0E797FD3C1EF}" type="pres">
      <dgm:prSet presAssocID="{A5A6E5E0-66BC-428A-ADD3-EBB8952A6224}" presName="sibTrans" presStyleLbl="sibTrans1D1" presStyleIdx="1" presStyleCnt="2"/>
      <dgm:spPr/>
      <dgm:t>
        <a:bodyPr/>
        <a:lstStyle/>
        <a:p>
          <a:endParaRPr lang="zh-TW" altLang="en-US"/>
        </a:p>
      </dgm:t>
    </dgm:pt>
  </dgm:ptLst>
  <dgm:cxnLst>
    <dgm:cxn modelId="{BF212611-C553-413D-B08C-B6170D5BF631}" type="presOf" srcId="{84E138F2-EBE5-426F-8EBB-A16A872F9AFA}" destId="{F099E8F8-8CB7-4F62-AB23-4B2A74FEA46E}" srcOrd="0" destOrd="0" presId="urn:microsoft.com/office/officeart/2005/8/layout/cycle6"/>
    <dgm:cxn modelId="{6A887115-D518-4902-BCFE-DC4CA85DF1D5}" type="presOf" srcId="{4062D855-9020-41BF-9CEB-E7B298ABA18C}" destId="{F0FC953B-D04F-4036-808E-1D6875FFF919}" srcOrd="0" destOrd="0" presId="urn:microsoft.com/office/officeart/2005/8/layout/cycle6"/>
    <dgm:cxn modelId="{E59501AD-AA79-42A4-90E4-E8DA82ABDAFE}" srcId="{4062D855-9020-41BF-9CEB-E7B298ABA18C}" destId="{BF03A458-AC2D-4975-A79E-509080130C14}" srcOrd="1" destOrd="0" parTransId="{FE2865C8-0E70-46B8-AEE1-2EC32B8BDC28}" sibTransId="{A5A6E5E0-66BC-428A-ADD3-EBB8952A6224}"/>
    <dgm:cxn modelId="{E6062564-2B58-4CF4-B6A4-5162301AAE44}" type="presOf" srcId="{BF03A458-AC2D-4975-A79E-509080130C14}" destId="{04FA2DA9-E28D-471D-8DC7-A783C28A25D7}" srcOrd="0" destOrd="0" presId="urn:microsoft.com/office/officeart/2005/8/layout/cycle6"/>
    <dgm:cxn modelId="{49A14E1D-6374-48B6-A4B7-44502479C3A9}" type="presOf" srcId="{A5A6E5E0-66BC-428A-ADD3-EBB8952A6224}" destId="{F63B55AC-FAFD-44F4-BF59-0E797FD3C1EF}" srcOrd="0" destOrd="0" presId="urn:microsoft.com/office/officeart/2005/8/layout/cycle6"/>
    <dgm:cxn modelId="{BD061C71-9AE4-4CE5-9197-881004CC5D97}" srcId="{4062D855-9020-41BF-9CEB-E7B298ABA18C}" destId="{84E138F2-EBE5-426F-8EBB-A16A872F9AFA}" srcOrd="0" destOrd="0" parTransId="{DD449759-DFA9-41A2-85AA-6ED7FA59623E}" sibTransId="{8ADB5790-B57D-4B8F-977E-62E28F36EA2E}"/>
    <dgm:cxn modelId="{E405FF4B-CA4A-4F00-BC83-04E72CA147F2}" type="presOf" srcId="{8ADB5790-B57D-4B8F-977E-62E28F36EA2E}" destId="{63D0AE70-7014-4FB8-95AF-A136C6CD00C8}" srcOrd="0" destOrd="0" presId="urn:microsoft.com/office/officeart/2005/8/layout/cycle6"/>
    <dgm:cxn modelId="{1E3FF701-6441-46D6-AC34-22C4F6B474B3}" type="presParOf" srcId="{F0FC953B-D04F-4036-808E-1D6875FFF919}" destId="{F099E8F8-8CB7-4F62-AB23-4B2A74FEA46E}" srcOrd="0" destOrd="0" presId="urn:microsoft.com/office/officeart/2005/8/layout/cycle6"/>
    <dgm:cxn modelId="{2C77378D-AE9E-4531-AA82-A3406FE903D0}" type="presParOf" srcId="{F0FC953B-D04F-4036-808E-1D6875FFF919}" destId="{4AB3DC82-3AF9-4C8F-802F-9A960E034598}" srcOrd="1" destOrd="0" presId="urn:microsoft.com/office/officeart/2005/8/layout/cycle6"/>
    <dgm:cxn modelId="{C47AD986-5EB8-40FF-B78E-E20041D3B197}" type="presParOf" srcId="{F0FC953B-D04F-4036-808E-1D6875FFF919}" destId="{63D0AE70-7014-4FB8-95AF-A136C6CD00C8}" srcOrd="2" destOrd="0" presId="urn:microsoft.com/office/officeart/2005/8/layout/cycle6"/>
    <dgm:cxn modelId="{C710C48F-A32C-477F-B630-4F2913A66B4B}" type="presParOf" srcId="{F0FC953B-D04F-4036-808E-1D6875FFF919}" destId="{04FA2DA9-E28D-471D-8DC7-A783C28A25D7}" srcOrd="3" destOrd="0" presId="urn:microsoft.com/office/officeart/2005/8/layout/cycle6"/>
    <dgm:cxn modelId="{68D6D007-0705-4FCC-B66D-30EAB70717DB}" type="presParOf" srcId="{F0FC953B-D04F-4036-808E-1D6875FFF919}" destId="{BC15B356-C0F2-4418-882F-C6B7E4EE4B57}" srcOrd="4" destOrd="0" presId="urn:microsoft.com/office/officeart/2005/8/layout/cycle6"/>
    <dgm:cxn modelId="{C91E4821-23A6-4025-9C29-615C6F325BEA}" type="presParOf" srcId="{F0FC953B-D04F-4036-808E-1D6875FFF919}" destId="{F63B55AC-FAFD-44F4-BF59-0E797FD3C1EF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92B6CE-AF90-41AB-840C-31E82ED3AB0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zh-TW" altLang="en-US"/>
        </a:p>
      </dgm:t>
    </dgm:pt>
    <dgm:pt modelId="{A402051F-BFDD-450B-A65B-8391DCBF6634}">
      <dgm:prSet/>
      <dgm:spPr/>
      <dgm:t>
        <a:bodyPr/>
        <a:lstStyle/>
        <a:p>
          <a:pPr rtl="0"/>
          <a:r>
            <a:rPr lang="zh-TW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請問你過往有使用過線上數位學習嗎？如果有，能談談線上數位學習的好處嗎？如果沒有，請你陳述一下沒有使用過的理由。</a:t>
          </a:r>
          <a:endParaRPr lang="zh-TW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3634FC-33E1-4A35-BC08-6165EEB2460C}" type="parTrans" cxnId="{9019485B-D9AC-47E3-A53C-87CE84DC8F49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EC50C55-7C10-4974-885D-A00191D30B1F}" type="sibTrans" cxnId="{9019485B-D9AC-47E3-A53C-87CE84DC8F49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C3D572-EB81-4A8A-8EDB-261613BA79D5}">
      <dgm:prSet/>
      <dgm:spPr/>
      <dgm:t>
        <a:bodyPr/>
        <a:lstStyle/>
        <a:p>
          <a:pPr rtl="0"/>
          <a:r>
            <a:rPr lang="zh-TW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請問你個人認為線上數位學習的效果如何？是否能夠保持專心？</a:t>
          </a:r>
          <a:endParaRPr lang="zh-TW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C2ED676-6C85-4A5B-B83D-4EF8A8659A90}" type="parTrans" cxnId="{A748B25D-35E9-4C2A-8E4E-D413D803F55C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A292937-35D7-4C76-91AC-182721671151}" type="sibTrans" cxnId="{A748B25D-35E9-4C2A-8E4E-D413D803F55C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CEA0E2B-1617-4B0E-934E-9F620F70DB3D}">
      <dgm:prSet/>
      <dgm:spPr/>
      <dgm:t>
        <a:bodyPr/>
        <a:lstStyle/>
        <a:p>
          <a:pPr rtl="0"/>
          <a:r>
            <a:rPr lang="zh-TW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請問你認為線上數位學習與傳統在課堂內教學的最大差異在哪邊？</a:t>
          </a:r>
          <a:endParaRPr lang="zh-TW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0F14DDB-733E-4D9C-8649-B1A8BB37B691}" type="parTrans" cxnId="{FB3433D4-5448-4D3F-AC1F-C11E93C940A6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F62326-8ADF-45D3-AAB2-08C7BB0902D0}" type="sibTrans" cxnId="{FB3433D4-5448-4D3F-AC1F-C11E93C940A6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8300585-23CB-4C8A-A782-9406E5ACE6CA}" type="pres">
      <dgm:prSet presAssocID="{4C92B6CE-AF90-41AB-840C-31E82ED3AB0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EDB64675-06DF-4709-9042-56E9480BAEB2}" type="pres">
      <dgm:prSet presAssocID="{A402051F-BFDD-450B-A65B-8391DCBF6634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D038201-7168-4603-8BEB-5F8827A35EA5}" type="pres">
      <dgm:prSet presAssocID="{CEC50C55-7C10-4974-885D-A00191D30B1F}" presName="spacer" presStyleCnt="0"/>
      <dgm:spPr/>
    </dgm:pt>
    <dgm:pt modelId="{CC8FBD75-3B81-4DA7-A500-0B2569EB4A22}" type="pres">
      <dgm:prSet presAssocID="{1AC3D572-EB81-4A8A-8EDB-261613BA79D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424302B-C907-4B8F-8BF2-61FA9F3C60A7}" type="pres">
      <dgm:prSet presAssocID="{0A292937-35D7-4C76-91AC-182721671151}" presName="spacer" presStyleCnt="0"/>
      <dgm:spPr/>
    </dgm:pt>
    <dgm:pt modelId="{16650711-A88F-471F-89A8-E8C435340916}" type="pres">
      <dgm:prSet presAssocID="{4CEA0E2B-1617-4B0E-934E-9F620F70DB3D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D9F6974-DCF9-457E-AE12-2497C773F505}" type="presOf" srcId="{4C92B6CE-AF90-41AB-840C-31E82ED3AB0B}" destId="{D8300585-23CB-4C8A-A782-9406E5ACE6CA}" srcOrd="0" destOrd="0" presId="urn:microsoft.com/office/officeart/2005/8/layout/vList2"/>
    <dgm:cxn modelId="{0156C566-747F-4014-A770-090DDE830F13}" type="presOf" srcId="{1AC3D572-EB81-4A8A-8EDB-261613BA79D5}" destId="{CC8FBD75-3B81-4DA7-A500-0B2569EB4A22}" srcOrd="0" destOrd="0" presId="urn:microsoft.com/office/officeart/2005/8/layout/vList2"/>
    <dgm:cxn modelId="{FB3433D4-5448-4D3F-AC1F-C11E93C940A6}" srcId="{4C92B6CE-AF90-41AB-840C-31E82ED3AB0B}" destId="{4CEA0E2B-1617-4B0E-934E-9F620F70DB3D}" srcOrd="2" destOrd="0" parTransId="{C0F14DDB-733E-4D9C-8649-B1A8BB37B691}" sibTransId="{66F62326-8ADF-45D3-AAB2-08C7BB0902D0}"/>
    <dgm:cxn modelId="{7AF18E3D-4979-4FCF-B514-B8E65217CC77}" type="presOf" srcId="{4CEA0E2B-1617-4B0E-934E-9F620F70DB3D}" destId="{16650711-A88F-471F-89A8-E8C435340916}" srcOrd="0" destOrd="0" presId="urn:microsoft.com/office/officeart/2005/8/layout/vList2"/>
    <dgm:cxn modelId="{9019485B-D9AC-47E3-A53C-87CE84DC8F49}" srcId="{4C92B6CE-AF90-41AB-840C-31E82ED3AB0B}" destId="{A402051F-BFDD-450B-A65B-8391DCBF6634}" srcOrd="0" destOrd="0" parTransId="{943634FC-33E1-4A35-BC08-6165EEB2460C}" sibTransId="{CEC50C55-7C10-4974-885D-A00191D30B1F}"/>
    <dgm:cxn modelId="{A748B25D-35E9-4C2A-8E4E-D413D803F55C}" srcId="{4C92B6CE-AF90-41AB-840C-31E82ED3AB0B}" destId="{1AC3D572-EB81-4A8A-8EDB-261613BA79D5}" srcOrd="1" destOrd="0" parTransId="{9C2ED676-6C85-4A5B-B83D-4EF8A8659A90}" sibTransId="{0A292937-35D7-4C76-91AC-182721671151}"/>
    <dgm:cxn modelId="{B3AFD683-E0CF-49BE-B9CF-0BE5B464F40F}" type="presOf" srcId="{A402051F-BFDD-450B-A65B-8391DCBF6634}" destId="{EDB64675-06DF-4709-9042-56E9480BAEB2}" srcOrd="0" destOrd="0" presId="urn:microsoft.com/office/officeart/2005/8/layout/vList2"/>
    <dgm:cxn modelId="{4F8AA354-4880-45F2-8D46-730A6FC682D4}" type="presParOf" srcId="{D8300585-23CB-4C8A-A782-9406E5ACE6CA}" destId="{EDB64675-06DF-4709-9042-56E9480BAEB2}" srcOrd="0" destOrd="0" presId="urn:microsoft.com/office/officeart/2005/8/layout/vList2"/>
    <dgm:cxn modelId="{7487766D-11B9-4D3C-A104-59EBFAFB0358}" type="presParOf" srcId="{D8300585-23CB-4C8A-A782-9406E5ACE6CA}" destId="{CD038201-7168-4603-8BEB-5F8827A35EA5}" srcOrd="1" destOrd="0" presId="urn:microsoft.com/office/officeart/2005/8/layout/vList2"/>
    <dgm:cxn modelId="{BA32B72B-E8CE-4BD4-BA3E-90AED4BEC55A}" type="presParOf" srcId="{D8300585-23CB-4C8A-A782-9406E5ACE6CA}" destId="{CC8FBD75-3B81-4DA7-A500-0B2569EB4A22}" srcOrd="2" destOrd="0" presId="urn:microsoft.com/office/officeart/2005/8/layout/vList2"/>
    <dgm:cxn modelId="{E777E19C-5382-4C08-9A47-F16EDBF0FE8D}" type="presParOf" srcId="{D8300585-23CB-4C8A-A782-9406E5ACE6CA}" destId="{1424302B-C907-4B8F-8BF2-61FA9F3C60A7}" srcOrd="3" destOrd="0" presId="urn:microsoft.com/office/officeart/2005/8/layout/vList2"/>
    <dgm:cxn modelId="{1DA059ED-84D8-402D-B3BF-ACE1AA8899A9}" type="presParOf" srcId="{D8300585-23CB-4C8A-A782-9406E5ACE6CA}" destId="{16650711-A88F-471F-89A8-E8C43534091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D0E827-AC7B-462F-8ECD-3E0B8B0231DF}" type="doc">
      <dgm:prSet loTypeId="urn:microsoft.com/office/officeart/2005/8/layout/process4" loCatId="process" qsTypeId="urn:microsoft.com/office/officeart/2005/8/quickstyle/simple4" qsCatId="simple" csTypeId="urn:microsoft.com/office/officeart/2005/8/colors/colorful4" csCatId="colorful"/>
      <dgm:spPr/>
      <dgm:t>
        <a:bodyPr/>
        <a:lstStyle/>
        <a:p>
          <a:endParaRPr lang="zh-TW" altLang="en-US"/>
        </a:p>
      </dgm:t>
    </dgm:pt>
    <dgm:pt modelId="{EBACF3CF-DB10-4CA0-8B4A-5AD83EC5FB5B}">
      <dgm:prSet custT="1"/>
      <dgm:spPr/>
      <dgm:t>
        <a:bodyPr/>
        <a:lstStyle/>
        <a:p>
          <a:pPr rtl="0"/>
          <a:r>
            <a:rPr lang="zh-TW" sz="2800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由上而下</a:t>
          </a:r>
          <a:r>
            <a: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(Top-Down Approach)</a:t>
          </a:r>
          <a:endParaRPr lang="zh-TW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8053E17-88C3-42AD-B2B0-C6FBBAC00850}" type="parTrans" cxnId="{67B0ABFE-DDBF-4C43-8039-F50630E57266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EC9FB05-30AF-4AFB-B326-2A2B8EDE1B23}" type="sibTrans" cxnId="{67B0ABFE-DDBF-4C43-8039-F50630E57266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8DED24F-63EB-4537-B93B-2D508DF100E3}">
      <dgm:prSet custT="1"/>
      <dgm:spPr/>
      <dgm:t>
        <a:bodyPr/>
        <a:lstStyle/>
        <a:p>
          <a:pPr rtl="0"/>
          <a:r>
            <a:rPr lang="zh-TW" sz="2800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由下而上</a:t>
          </a:r>
          <a:r>
            <a:rPr 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(Bottom-Up Approach)</a:t>
          </a:r>
          <a:endParaRPr lang="zh-TW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860FC01-A707-490F-8C35-5E256D598FDE}" type="parTrans" cxnId="{5B57F5FD-EF54-4EA3-B887-41F47E0EBA65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258E8E-BBAA-4268-B4F1-F7C9281E79F3}" type="sibTrans" cxnId="{5B57F5FD-EF54-4EA3-B887-41F47E0EBA65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86A178B-B960-4D1E-80D4-ABFF25FA151A}" type="pres">
      <dgm:prSet presAssocID="{AFD0E827-AC7B-462F-8ECD-3E0B8B0231D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0DD59D5-D5D1-4963-88FE-7D1120FC0336}" type="pres">
      <dgm:prSet presAssocID="{68DED24F-63EB-4537-B93B-2D508DF100E3}" presName="boxAndChildren" presStyleCnt="0"/>
      <dgm:spPr/>
    </dgm:pt>
    <dgm:pt modelId="{1A9D81A1-73A3-4FB6-A9A3-EA7E191B8071}" type="pres">
      <dgm:prSet presAssocID="{68DED24F-63EB-4537-B93B-2D508DF100E3}" presName="parentTextBox" presStyleLbl="node1" presStyleIdx="0" presStyleCnt="2"/>
      <dgm:spPr/>
      <dgm:t>
        <a:bodyPr/>
        <a:lstStyle/>
        <a:p>
          <a:endParaRPr lang="zh-TW" altLang="en-US"/>
        </a:p>
      </dgm:t>
    </dgm:pt>
    <dgm:pt modelId="{57C5635B-A9DC-4EE9-9F67-2EC5D1E593B3}" type="pres">
      <dgm:prSet presAssocID="{8EC9FB05-30AF-4AFB-B326-2A2B8EDE1B23}" presName="sp" presStyleCnt="0"/>
      <dgm:spPr/>
    </dgm:pt>
    <dgm:pt modelId="{CD2A83AE-0D3D-4592-91AC-8D26F1A886EE}" type="pres">
      <dgm:prSet presAssocID="{EBACF3CF-DB10-4CA0-8B4A-5AD83EC5FB5B}" presName="arrowAndChildren" presStyleCnt="0"/>
      <dgm:spPr/>
    </dgm:pt>
    <dgm:pt modelId="{9F8367A8-79F1-47DD-9E83-BDDCA8C46816}" type="pres">
      <dgm:prSet presAssocID="{EBACF3CF-DB10-4CA0-8B4A-5AD83EC5FB5B}" presName="parentTextArrow" presStyleLbl="node1" presStyleIdx="1" presStyleCnt="2"/>
      <dgm:spPr/>
      <dgm:t>
        <a:bodyPr/>
        <a:lstStyle/>
        <a:p>
          <a:endParaRPr lang="zh-TW" altLang="en-US"/>
        </a:p>
      </dgm:t>
    </dgm:pt>
  </dgm:ptLst>
  <dgm:cxnLst>
    <dgm:cxn modelId="{67B0ABFE-DDBF-4C43-8039-F50630E57266}" srcId="{AFD0E827-AC7B-462F-8ECD-3E0B8B0231DF}" destId="{EBACF3CF-DB10-4CA0-8B4A-5AD83EC5FB5B}" srcOrd="0" destOrd="0" parTransId="{58053E17-88C3-42AD-B2B0-C6FBBAC00850}" sibTransId="{8EC9FB05-30AF-4AFB-B326-2A2B8EDE1B23}"/>
    <dgm:cxn modelId="{5B57F5FD-EF54-4EA3-B887-41F47E0EBA65}" srcId="{AFD0E827-AC7B-462F-8ECD-3E0B8B0231DF}" destId="{68DED24F-63EB-4537-B93B-2D508DF100E3}" srcOrd="1" destOrd="0" parTransId="{6860FC01-A707-490F-8C35-5E256D598FDE}" sibTransId="{60258E8E-BBAA-4268-B4F1-F7C9281E79F3}"/>
    <dgm:cxn modelId="{AE014536-180E-44BB-B41E-8554E9514506}" type="presOf" srcId="{AFD0E827-AC7B-462F-8ECD-3E0B8B0231DF}" destId="{486A178B-B960-4D1E-80D4-ABFF25FA151A}" srcOrd="0" destOrd="0" presId="urn:microsoft.com/office/officeart/2005/8/layout/process4"/>
    <dgm:cxn modelId="{01424AFD-61FE-4A12-8A18-D4EEE4C00375}" type="presOf" srcId="{EBACF3CF-DB10-4CA0-8B4A-5AD83EC5FB5B}" destId="{9F8367A8-79F1-47DD-9E83-BDDCA8C46816}" srcOrd="0" destOrd="0" presId="urn:microsoft.com/office/officeart/2005/8/layout/process4"/>
    <dgm:cxn modelId="{A6E559AE-B59D-403B-9EA4-8C40DB5945AA}" type="presOf" srcId="{68DED24F-63EB-4537-B93B-2D508DF100E3}" destId="{1A9D81A1-73A3-4FB6-A9A3-EA7E191B8071}" srcOrd="0" destOrd="0" presId="urn:microsoft.com/office/officeart/2005/8/layout/process4"/>
    <dgm:cxn modelId="{96ADEC42-AD1B-4521-A243-32BBCFA2E566}" type="presParOf" srcId="{486A178B-B960-4D1E-80D4-ABFF25FA151A}" destId="{40DD59D5-D5D1-4963-88FE-7D1120FC0336}" srcOrd="0" destOrd="0" presId="urn:microsoft.com/office/officeart/2005/8/layout/process4"/>
    <dgm:cxn modelId="{C05DF0CC-942B-4BD7-9977-70668CD9D442}" type="presParOf" srcId="{40DD59D5-D5D1-4963-88FE-7D1120FC0336}" destId="{1A9D81A1-73A3-4FB6-A9A3-EA7E191B8071}" srcOrd="0" destOrd="0" presId="urn:microsoft.com/office/officeart/2005/8/layout/process4"/>
    <dgm:cxn modelId="{BAF28A97-57C0-4777-AA66-B12254DA620B}" type="presParOf" srcId="{486A178B-B960-4D1E-80D4-ABFF25FA151A}" destId="{57C5635B-A9DC-4EE9-9F67-2EC5D1E593B3}" srcOrd="1" destOrd="0" presId="urn:microsoft.com/office/officeart/2005/8/layout/process4"/>
    <dgm:cxn modelId="{9210593D-7D44-4BA9-9440-D1098D652155}" type="presParOf" srcId="{486A178B-B960-4D1E-80D4-ABFF25FA151A}" destId="{CD2A83AE-0D3D-4592-91AC-8D26F1A886EE}" srcOrd="2" destOrd="0" presId="urn:microsoft.com/office/officeart/2005/8/layout/process4"/>
    <dgm:cxn modelId="{D6E3590F-5309-445B-BAC6-22E605390098}" type="presParOf" srcId="{CD2A83AE-0D3D-4592-91AC-8D26F1A886EE}" destId="{9F8367A8-79F1-47DD-9E83-BDDCA8C4681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015C5C-C55A-40EB-BA7B-0598785947C8}" type="doc">
      <dgm:prSet loTypeId="urn:microsoft.com/office/officeart/2005/8/layout/hProcess9" loCatId="process" qsTypeId="urn:microsoft.com/office/officeart/2005/8/quickstyle/simple5" qsCatId="simple" csTypeId="urn:microsoft.com/office/officeart/2005/8/colors/colorful3" csCatId="colorful"/>
      <dgm:spPr/>
      <dgm:t>
        <a:bodyPr/>
        <a:lstStyle/>
        <a:p>
          <a:endParaRPr lang="zh-TW" altLang="en-US"/>
        </a:p>
      </dgm:t>
    </dgm:pt>
    <dgm:pt modelId="{4AF84CF0-CE31-46DF-AC91-20989031D79C}">
      <dgm:prSet custT="1"/>
      <dgm:spPr/>
      <dgm:t>
        <a:bodyPr/>
        <a:lstStyle/>
        <a:p>
          <a:pPr rtl="0"/>
          <a:r>
            <a:rPr lang="zh-TW" alt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白箱測試</a:t>
          </a:r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AADC8BE-CDA6-49EA-B5BB-A4634AF7E7EA}" type="parTrans" cxnId="{F2BB03F1-E2E9-4562-84DD-43794DDC5478}">
      <dgm:prSet/>
      <dgm:spPr/>
      <dgm:t>
        <a:bodyPr/>
        <a:lstStyle/>
        <a:p>
          <a:endParaRPr lang="zh-TW" altLang="en-US" sz="3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7A83141-668C-4258-BA14-54375916EA82}" type="sibTrans" cxnId="{F2BB03F1-E2E9-4562-84DD-43794DDC5478}">
      <dgm:prSet/>
      <dgm:spPr/>
      <dgm:t>
        <a:bodyPr/>
        <a:lstStyle/>
        <a:p>
          <a:endParaRPr lang="zh-TW" altLang="en-US" sz="3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ACD8CC1-585E-4085-B263-3D985CA0F39E}">
      <dgm:prSet custT="1"/>
      <dgm:spPr/>
      <dgm:t>
        <a:bodyPr/>
        <a:lstStyle/>
        <a:p>
          <a:pPr rtl="0"/>
          <a:r>
            <a:rPr lang="zh-TW" altLang="en-US" sz="2800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黑箱測試</a:t>
          </a:r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4ED45-E4E6-4A70-8939-EE5658CD2F4A}" type="parTrans" cxnId="{710742BF-E842-4BC0-8F35-C2D672C6C680}">
      <dgm:prSet/>
      <dgm:spPr/>
      <dgm:t>
        <a:bodyPr/>
        <a:lstStyle/>
        <a:p>
          <a:endParaRPr lang="zh-TW" altLang="en-US" sz="3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BE7837-61BF-4B89-A02F-06D235EB0162}" type="sibTrans" cxnId="{710742BF-E842-4BC0-8F35-C2D672C6C680}">
      <dgm:prSet/>
      <dgm:spPr/>
      <dgm:t>
        <a:bodyPr/>
        <a:lstStyle/>
        <a:p>
          <a:endParaRPr lang="zh-TW" altLang="en-US" sz="3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DD37092-4D6E-4BA6-A786-796828BA5125}" type="pres">
      <dgm:prSet presAssocID="{BE015C5C-C55A-40EB-BA7B-0598785947C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0E20711-50BC-420A-B285-2DD9F35AFCE3}" type="pres">
      <dgm:prSet presAssocID="{BE015C5C-C55A-40EB-BA7B-0598785947C8}" presName="arrow" presStyleLbl="bgShp" presStyleIdx="0" presStyleCnt="1"/>
      <dgm:spPr/>
    </dgm:pt>
    <dgm:pt modelId="{D5C20EC0-5017-4C00-9D0A-E92DF08BEB34}" type="pres">
      <dgm:prSet presAssocID="{BE015C5C-C55A-40EB-BA7B-0598785947C8}" presName="linearProcess" presStyleCnt="0"/>
      <dgm:spPr/>
    </dgm:pt>
    <dgm:pt modelId="{48735882-139D-439E-AB6B-EC605C677D23}" type="pres">
      <dgm:prSet presAssocID="{4AF84CF0-CE31-46DF-AC91-20989031D79C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56780AA-F4FA-4C1F-996F-3FCD2F0FC9E6}" type="pres">
      <dgm:prSet presAssocID="{87A83141-668C-4258-BA14-54375916EA82}" presName="sibTrans" presStyleCnt="0"/>
      <dgm:spPr/>
    </dgm:pt>
    <dgm:pt modelId="{0AD78015-220F-4E4D-828D-A859CE524045}" type="pres">
      <dgm:prSet presAssocID="{CACD8CC1-585E-4085-B263-3D985CA0F39E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2BB03F1-E2E9-4562-84DD-43794DDC5478}" srcId="{BE015C5C-C55A-40EB-BA7B-0598785947C8}" destId="{4AF84CF0-CE31-46DF-AC91-20989031D79C}" srcOrd="0" destOrd="0" parTransId="{DAADC8BE-CDA6-49EA-B5BB-A4634AF7E7EA}" sibTransId="{87A83141-668C-4258-BA14-54375916EA82}"/>
    <dgm:cxn modelId="{710742BF-E842-4BC0-8F35-C2D672C6C680}" srcId="{BE015C5C-C55A-40EB-BA7B-0598785947C8}" destId="{CACD8CC1-585E-4085-B263-3D985CA0F39E}" srcOrd="1" destOrd="0" parTransId="{6164ED45-E4E6-4A70-8939-EE5658CD2F4A}" sibTransId="{2CBE7837-61BF-4B89-A02F-06D235EB0162}"/>
    <dgm:cxn modelId="{1E6B8159-E288-4ACA-9DE3-3931AAFDD240}" type="presOf" srcId="{CACD8CC1-585E-4085-B263-3D985CA0F39E}" destId="{0AD78015-220F-4E4D-828D-A859CE524045}" srcOrd="0" destOrd="0" presId="urn:microsoft.com/office/officeart/2005/8/layout/hProcess9"/>
    <dgm:cxn modelId="{3290769F-9278-4C33-BA4C-4D62067D1EA1}" type="presOf" srcId="{BE015C5C-C55A-40EB-BA7B-0598785947C8}" destId="{9DD37092-4D6E-4BA6-A786-796828BA5125}" srcOrd="0" destOrd="0" presId="urn:microsoft.com/office/officeart/2005/8/layout/hProcess9"/>
    <dgm:cxn modelId="{2FA650AF-BD45-4EE4-8CD7-09C89711D3C0}" type="presOf" srcId="{4AF84CF0-CE31-46DF-AC91-20989031D79C}" destId="{48735882-139D-439E-AB6B-EC605C677D23}" srcOrd="0" destOrd="0" presId="urn:microsoft.com/office/officeart/2005/8/layout/hProcess9"/>
    <dgm:cxn modelId="{86FC5D40-5B53-4937-A17D-68525415D37F}" type="presParOf" srcId="{9DD37092-4D6E-4BA6-A786-796828BA5125}" destId="{F0E20711-50BC-420A-B285-2DD9F35AFCE3}" srcOrd="0" destOrd="0" presId="urn:microsoft.com/office/officeart/2005/8/layout/hProcess9"/>
    <dgm:cxn modelId="{DA1D7322-B9AA-4F88-A338-971BC74CD047}" type="presParOf" srcId="{9DD37092-4D6E-4BA6-A786-796828BA5125}" destId="{D5C20EC0-5017-4C00-9D0A-E92DF08BEB34}" srcOrd="1" destOrd="0" presId="urn:microsoft.com/office/officeart/2005/8/layout/hProcess9"/>
    <dgm:cxn modelId="{44549F5B-ED9D-4975-8341-6C4DF56F8A7B}" type="presParOf" srcId="{D5C20EC0-5017-4C00-9D0A-E92DF08BEB34}" destId="{48735882-139D-439E-AB6B-EC605C677D23}" srcOrd="0" destOrd="0" presId="urn:microsoft.com/office/officeart/2005/8/layout/hProcess9"/>
    <dgm:cxn modelId="{54638B7F-5AC6-49AA-BFEB-F390316FBC26}" type="presParOf" srcId="{D5C20EC0-5017-4C00-9D0A-E92DF08BEB34}" destId="{256780AA-F4FA-4C1F-996F-3FCD2F0FC9E6}" srcOrd="1" destOrd="0" presId="urn:microsoft.com/office/officeart/2005/8/layout/hProcess9"/>
    <dgm:cxn modelId="{0F975D17-0A3C-4119-A06A-86AF310CF0AA}" type="presParOf" srcId="{D5C20EC0-5017-4C00-9D0A-E92DF08BEB34}" destId="{0AD78015-220F-4E4D-828D-A859CE524045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C40AEA6-6439-429E-88A9-AAE46AE20849}" type="doc">
      <dgm:prSet loTypeId="urn:microsoft.com/office/officeart/2005/8/layout/vList6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B45C55EA-1969-43F7-9A21-1EFF8D945A65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第一級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5342DA3-709F-4818-8C0B-3EA49101C723}" type="parTrans" cxnId="{639D7C62-39D6-4A57-BEBF-8C5794A13CBA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8E313B-60B7-4D12-BDE8-405FB011CD21}" type="sibTrans" cxnId="{639D7C62-39D6-4A57-BEBF-8C5794A13CBA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D520697-7000-4294-933B-89D8587F7DC6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第二級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EA51CA8-A6B4-4921-85DF-746A15CF7054}" type="parTrans" cxnId="{266F0C38-9B0D-40D2-B666-282079DE3027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BBD463-67FD-4F4E-A168-9D187783F716}" type="sibTrans" cxnId="{266F0C38-9B0D-40D2-B666-282079DE3027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CAD18A8-1A08-4D6C-8D4A-34CDD7389E43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第三級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AFE5E4-D627-492B-8F6F-6584BAD6D9D5}" type="parTrans" cxnId="{EC0A65EA-2DB3-4FAB-9BAF-5026510A4645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414B4D-4148-44B7-8FE3-9CA954B7D287}" type="sibTrans" cxnId="{EC0A65EA-2DB3-4FAB-9BAF-5026510A4645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0FB206-3BD1-4521-9246-EDB53B2C1647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第四級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31F28EA-71BF-49AA-A1F9-0A7BB3B0BCBC}" type="parTrans" cxnId="{BE2359FA-2F6F-4AE7-8DBB-1B0C97B54FBD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EB93649-C8F9-455D-85BD-6CE2E892868F}" type="sibTrans" cxnId="{BE2359FA-2F6F-4AE7-8DBB-1B0C97B54FBD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DDDA1CC-12B2-477F-B86E-45411CD9AFD1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第五級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E7F8DD1-6AE7-4C24-B60A-6FDD0A264686}" type="parTrans" cxnId="{9D604DA2-3F4E-49FA-93C6-D0FF51FC12C8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CD0D2CF-17DE-4ED2-BA83-75A05C95761D}" type="sibTrans" cxnId="{9D604DA2-3F4E-49FA-93C6-D0FF51FC12C8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BDA7147-3441-48BF-8E7B-117E129B52FB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初級（</a:t>
          </a:r>
          <a: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Initial</a:t>
          </a:r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1803E02-59AD-4E7E-9467-BA6AD1C12E81}" type="parTrans" cxnId="{753E89C2-DCC2-48EF-BE76-939ED50614BF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DB95C22-741A-4EC2-9C00-CBD3E2498076}" type="sibTrans" cxnId="{753E89C2-DCC2-48EF-BE76-939ED50614BF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EE008B-2397-4F0E-88A0-12D8A7FD4BCD}">
      <dgm:prSet phldrT="[文字]"/>
      <dgm:spPr/>
      <dgm:t>
        <a:bodyPr/>
        <a:lstStyle/>
        <a:p>
          <a:r>
            <a:rPr lang="zh-TW" altLang="en-US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可重複的（</a:t>
          </a:r>
          <a:r>
            <a:rPr lang="en-US" altLang="en-US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Repeatable</a:t>
          </a:r>
          <a:r>
            <a:rPr lang="zh-TW" altLang="en-US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2CC56C2-C74D-42A2-B824-FDC698470F79}" type="parTrans" cxnId="{1BDE6369-F535-4D9B-A262-49CBD1A0CA65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20492-191D-42A4-993F-40D107CEF0FF}" type="sibTrans" cxnId="{1BDE6369-F535-4D9B-A262-49CBD1A0CA65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7A39432-EE23-4A45-ACA7-0F816A623FDD}">
      <dgm:prSet phldrT="[文字]"/>
      <dgm:spPr/>
      <dgm:t>
        <a:bodyPr/>
        <a:lstStyle/>
        <a:p>
          <a:r>
            <a:rPr lang="zh-TW" altLang="en-US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已定義的（</a:t>
          </a:r>
          <a:r>
            <a:rPr lang="en-US" altLang="en-US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Defined</a:t>
          </a:r>
          <a:r>
            <a:rPr lang="zh-TW" altLang="en-US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0D5249-CF48-472A-AA60-C7AEC4A9A8F2}" type="parTrans" cxnId="{FF8FBCCC-7F00-43F3-9D5E-2C5D5C90641B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AD7069E-1F46-4713-AADC-608E42FC3A04}" type="sibTrans" cxnId="{FF8FBCCC-7F00-43F3-9D5E-2C5D5C90641B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587495-97E8-47D8-8099-289A3D287D66}">
      <dgm:prSet phldrT="[文字]"/>
      <dgm:spPr/>
      <dgm:t>
        <a:bodyPr/>
        <a:lstStyle/>
        <a:p>
          <a:r>
            <a:rPr lang="zh-TW" altLang="en-US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量化管理（</a:t>
          </a:r>
          <a:r>
            <a:rPr lang="en-US" altLang="en-US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Quantitatively Managed</a:t>
          </a:r>
          <a:r>
            <a:rPr lang="zh-TW" altLang="en-US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8C5A94-5070-4536-9A9C-5826EC5B1A66}" type="parTrans" cxnId="{6C0857BE-CB6C-47EF-ADAA-F9EFB89FE8DE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7182FA-6B88-4B05-B7A7-220034B510A2}" type="sibTrans" cxnId="{6C0857BE-CB6C-47EF-ADAA-F9EFB89FE8DE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F45282-AECF-46DE-ABB0-25FA2151902F}">
      <dgm:prSet phldrT="[文字]"/>
      <dgm:spPr/>
      <dgm:t>
        <a:bodyPr/>
        <a:lstStyle/>
        <a:p>
          <a:r>
            <a:rPr lang="zh-TW" altLang="en-US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最佳化（</a:t>
          </a:r>
          <a:r>
            <a:rPr lang="en-US" altLang="en-US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Optimizing</a:t>
          </a:r>
          <a:r>
            <a:rPr lang="zh-TW" altLang="en-US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41B3C2B-FBCC-40B5-8F02-5C56955F25E0}" type="parTrans" cxnId="{A171A99A-AF50-4B39-8665-E33D7636DA0A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F2FCE2-D16F-4EB6-B5B5-1C8BA0813613}" type="sibTrans" cxnId="{A171A99A-AF50-4B39-8665-E33D7636DA0A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6469E3D-8D57-44DA-A123-59FBA42BC226}" type="pres">
      <dgm:prSet presAssocID="{EC40AEA6-6439-429E-88A9-AAE46AE20849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5B444A3D-54C2-4B28-9C7B-7402F40FF59D}" type="pres">
      <dgm:prSet presAssocID="{B45C55EA-1969-43F7-9A21-1EFF8D945A65}" presName="linNode" presStyleCnt="0"/>
      <dgm:spPr/>
    </dgm:pt>
    <dgm:pt modelId="{C519A2F7-0CF8-4E1E-A4DF-010CE9E49668}" type="pres">
      <dgm:prSet presAssocID="{B45C55EA-1969-43F7-9A21-1EFF8D945A65}" presName="parent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6BF4D2-4CE3-46B6-90A7-ED028958E0E5}" type="pres">
      <dgm:prSet presAssocID="{B45C55EA-1969-43F7-9A21-1EFF8D945A65}" presName="childShp" presStyleLbl="bg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123E1C8-9924-47F5-9A84-44CDC326DDA6}" type="pres">
      <dgm:prSet presAssocID="{A78E313B-60B7-4D12-BDE8-405FB011CD21}" presName="spacing" presStyleCnt="0"/>
      <dgm:spPr/>
    </dgm:pt>
    <dgm:pt modelId="{BA3098F4-C6EF-44D0-AC29-8B678BA5229B}" type="pres">
      <dgm:prSet presAssocID="{8D520697-7000-4294-933B-89D8587F7DC6}" presName="linNode" presStyleCnt="0"/>
      <dgm:spPr/>
    </dgm:pt>
    <dgm:pt modelId="{851123AF-54C4-4F95-B793-DD735A13AD8E}" type="pres">
      <dgm:prSet presAssocID="{8D520697-7000-4294-933B-89D8587F7DC6}" presName="parent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961B2CE-2BD4-4A5A-937F-042D6F215611}" type="pres">
      <dgm:prSet presAssocID="{8D520697-7000-4294-933B-89D8587F7DC6}" presName="childShp" presStyleLbl="bg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C95913B-CBA0-4119-84F3-F842D509BD44}" type="pres">
      <dgm:prSet presAssocID="{EFBBD463-67FD-4F4E-A168-9D187783F716}" presName="spacing" presStyleCnt="0"/>
      <dgm:spPr/>
    </dgm:pt>
    <dgm:pt modelId="{103D112B-2885-4079-8F43-5A54F6926CAF}" type="pres">
      <dgm:prSet presAssocID="{3CAD18A8-1A08-4D6C-8D4A-34CDD7389E43}" presName="linNode" presStyleCnt="0"/>
      <dgm:spPr/>
    </dgm:pt>
    <dgm:pt modelId="{C29B0C61-4439-4FC8-8F82-7B178D0682DD}" type="pres">
      <dgm:prSet presAssocID="{3CAD18A8-1A08-4D6C-8D4A-34CDD7389E43}" presName="parent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0610DA3-D2CF-4DFD-A463-3FBCB0BD5DD0}" type="pres">
      <dgm:prSet presAssocID="{3CAD18A8-1A08-4D6C-8D4A-34CDD7389E43}" presName="childShp" presStyleLbl="bg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741F6E4-7CE8-4479-B03B-506E9CD03D9A}" type="pres">
      <dgm:prSet presAssocID="{B9414B4D-4148-44B7-8FE3-9CA954B7D287}" presName="spacing" presStyleCnt="0"/>
      <dgm:spPr/>
    </dgm:pt>
    <dgm:pt modelId="{9126372D-B109-4444-AD3F-AD869D310B8F}" type="pres">
      <dgm:prSet presAssocID="{450FB206-3BD1-4521-9246-EDB53B2C1647}" presName="linNode" presStyleCnt="0"/>
      <dgm:spPr/>
    </dgm:pt>
    <dgm:pt modelId="{775D4633-3D2F-41A2-9CB7-DFF9A8039C4E}" type="pres">
      <dgm:prSet presAssocID="{450FB206-3BD1-4521-9246-EDB53B2C1647}" presName="parent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038363A-27F4-4130-82C3-766482BB059B}" type="pres">
      <dgm:prSet presAssocID="{450FB206-3BD1-4521-9246-EDB53B2C1647}" presName="childShp" presStyleLbl="bg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060F01A-D0DC-4706-AC98-92380C4DCAD9}" type="pres">
      <dgm:prSet presAssocID="{9EB93649-C8F9-455D-85BD-6CE2E892868F}" presName="spacing" presStyleCnt="0"/>
      <dgm:spPr/>
    </dgm:pt>
    <dgm:pt modelId="{7077C9D3-5961-4FB1-951C-A74C1192A9A0}" type="pres">
      <dgm:prSet presAssocID="{CDDDA1CC-12B2-477F-B86E-45411CD9AFD1}" presName="linNode" presStyleCnt="0"/>
      <dgm:spPr/>
    </dgm:pt>
    <dgm:pt modelId="{D6CD0919-3241-40B0-B543-51167E61FE26}" type="pres">
      <dgm:prSet presAssocID="{CDDDA1CC-12B2-477F-B86E-45411CD9AFD1}" presName="parent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4F346B2-37E1-436F-A647-B53D37EC9341}" type="pres">
      <dgm:prSet presAssocID="{CDDDA1CC-12B2-477F-B86E-45411CD9AFD1}" presName="childShp" presStyleLbl="bg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821B8CE-C214-47F4-9475-DEB94BCEC2CF}" type="presOf" srcId="{0DEE008B-2397-4F0E-88A0-12D8A7FD4BCD}" destId="{5961B2CE-2BD4-4A5A-937F-042D6F215611}" srcOrd="0" destOrd="0" presId="urn:microsoft.com/office/officeart/2005/8/layout/vList6"/>
    <dgm:cxn modelId="{266F0C38-9B0D-40D2-B666-282079DE3027}" srcId="{EC40AEA6-6439-429E-88A9-AAE46AE20849}" destId="{8D520697-7000-4294-933B-89D8587F7DC6}" srcOrd="1" destOrd="0" parTransId="{5EA51CA8-A6B4-4921-85DF-746A15CF7054}" sibTransId="{EFBBD463-67FD-4F4E-A168-9D187783F716}"/>
    <dgm:cxn modelId="{74E4823E-2196-447F-8292-E6C2C6D46B93}" type="presOf" srcId="{78F45282-AECF-46DE-ABB0-25FA2151902F}" destId="{74F346B2-37E1-436F-A647-B53D37EC9341}" srcOrd="0" destOrd="0" presId="urn:microsoft.com/office/officeart/2005/8/layout/vList6"/>
    <dgm:cxn modelId="{6C0857BE-CB6C-47EF-ADAA-F9EFB89FE8DE}" srcId="{450FB206-3BD1-4521-9246-EDB53B2C1647}" destId="{DD587495-97E8-47D8-8099-289A3D287D66}" srcOrd="0" destOrd="0" parTransId="{F98C5A94-5070-4536-9A9C-5826EC5B1A66}" sibTransId="{A67182FA-6B88-4B05-B7A7-220034B510A2}"/>
    <dgm:cxn modelId="{8D161D9A-67D1-43A4-B5EF-80BC7711EB03}" type="presOf" srcId="{77A39432-EE23-4A45-ACA7-0F816A623FDD}" destId="{E0610DA3-D2CF-4DFD-A463-3FBCB0BD5DD0}" srcOrd="0" destOrd="0" presId="urn:microsoft.com/office/officeart/2005/8/layout/vList6"/>
    <dgm:cxn modelId="{7AE66BBC-5354-45BC-8466-A66430C562E9}" type="presOf" srcId="{EC40AEA6-6439-429E-88A9-AAE46AE20849}" destId="{D6469E3D-8D57-44DA-A123-59FBA42BC226}" srcOrd="0" destOrd="0" presId="urn:microsoft.com/office/officeart/2005/8/layout/vList6"/>
    <dgm:cxn modelId="{1BFFE37F-A9AD-4EE2-9A61-8D991584FA34}" type="presOf" srcId="{FBDA7147-3441-48BF-8E7B-117E129B52FB}" destId="{316BF4D2-4CE3-46B6-90A7-ED028958E0E5}" srcOrd="0" destOrd="0" presId="urn:microsoft.com/office/officeart/2005/8/layout/vList6"/>
    <dgm:cxn modelId="{753E89C2-DCC2-48EF-BE76-939ED50614BF}" srcId="{B45C55EA-1969-43F7-9A21-1EFF8D945A65}" destId="{FBDA7147-3441-48BF-8E7B-117E129B52FB}" srcOrd="0" destOrd="0" parTransId="{71803E02-59AD-4E7E-9467-BA6AD1C12E81}" sibTransId="{8DB95C22-741A-4EC2-9C00-CBD3E2498076}"/>
    <dgm:cxn modelId="{A171A99A-AF50-4B39-8665-E33D7636DA0A}" srcId="{CDDDA1CC-12B2-477F-B86E-45411CD9AFD1}" destId="{78F45282-AECF-46DE-ABB0-25FA2151902F}" srcOrd="0" destOrd="0" parTransId="{441B3C2B-FBCC-40B5-8F02-5C56955F25E0}" sibTransId="{A1F2FCE2-D16F-4EB6-B5B5-1C8BA0813613}"/>
    <dgm:cxn modelId="{8DCAABA1-0A12-4A94-9AF7-299077B8796D}" type="presOf" srcId="{450FB206-3BD1-4521-9246-EDB53B2C1647}" destId="{775D4633-3D2F-41A2-9CB7-DFF9A8039C4E}" srcOrd="0" destOrd="0" presId="urn:microsoft.com/office/officeart/2005/8/layout/vList6"/>
    <dgm:cxn modelId="{49D24CAD-B85B-4E97-817F-D2AC09007DD5}" type="presOf" srcId="{8D520697-7000-4294-933B-89D8587F7DC6}" destId="{851123AF-54C4-4F95-B793-DD735A13AD8E}" srcOrd="0" destOrd="0" presId="urn:microsoft.com/office/officeart/2005/8/layout/vList6"/>
    <dgm:cxn modelId="{1BDE6369-F535-4D9B-A262-49CBD1A0CA65}" srcId="{8D520697-7000-4294-933B-89D8587F7DC6}" destId="{0DEE008B-2397-4F0E-88A0-12D8A7FD4BCD}" srcOrd="0" destOrd="0" parTransId="{D2CC56C2-C74D-42A2-B824-FDC698470F79}" sibTransId="{FDD20492-191D-42A4-993F-40D107CEF0FF}"/>
    <dgm:cxn modelId="{8E204CC1-3C5B-4D89-9808-CCE5437B05F7}" type="presOf" srcId="{B45C55EA-1969-43F7-9A21-1EFF8D945A65}" destId="{C519A2F7-0CF8-4E1E-A4DF-010CE9E49668}" srcOrd="0" destOrd="0" presId="urn:microsoft.com/office/officeart/2005/8/layout/vList6"/>
    <dgm:cxn modelId="{BE2359FA-2F6F-4AE7-8DBB-1B0C97B54FBD}" srcId="{EC40AEA6-6439-429E-88A9-AAE46AE20849}" destId="{450FB206-3BD1-4521-9246-EDB53B2C1647}" srcOrd="3" destOrd="0" parTransId="{731F28EA-71BF-49AA-A1F9-0A7BB3B0BCBC}" sibTransId="{9EB93649-C8F9-455D-85BD-6CE2E892868F}"/>
    <dgm:cxn modelId="{7BA628AB-E682-41A6-91A9-0FCA490A8529}" type="presOf" srcId="{3CAD18A8-1A08-4D6C-8D4A-34CDD7389E43}" destId="{C29B0C61-4439-4FC8-8F82-7B178D0682DD}" srcOrd="0" destOrd="0" presId="urn:microsoft.com/office/officeart/2005/8/layout/vList6"/>
    <dgm:cxn modelId="{639D7C62-39D6-4A57-BEBF-8C5794A13CBA}" srcId="{EC40AEA6-6439-429E-88A9-AAE46AE20849}" destId="{B45C55EA-1969-43F7-9A21-1EFF8D945A65}" srcOrd="0" destOrd="0" parTransId="{75342DA3-709F-4818-8C0B-3EA49101C723}" sibTransId="{A78E313B-60B7-4D12-BDE8-405FB011CD21}"/>
    <dgm:cxn modelId="{29C41D15-DFC2-40CC-A777-2B5747E263EE}" type="presOf" srcId="{CDDDA1CC-12B2-477F-B86E-45411CD9AFD1}" destId="{D6CD0919-3241-40B0-B543-51167E61FE26}" srcOrd="0" destOrd="0" presId="urn:microsoft.com/office/officeart/2005/8/layout/vList6"/>
    <dgm:cxn modelId="{EC0A65EA-2DB3-4FAB-9BAF-5026510A4645}" srcId="{EC40AEA6-6439-429E-88A9-AAE46AE20849}" destId="{3CAD18A8-1A08-4D6C-8D4A-34CDD7389E43}" srcOrd="2" destOrd="0" parTransId="{6EAFE5E4-D627-492B-8F6F-6584BAD6D9D5}" sibTransId="{B9414B4D-4148-44B7-8FE3-9CA954B7D287}"/>
    <dgm:cxn modelId="{6DE9A9BA-E214-4085-BA7B-24121B978A89}" type="presOf" srcId="{DD587495-97E8-47D8-8099-289A3D287D66}" destId="{3038363A-27F4-4130-82C3-766482BB059B}" srcOrd="0" destOrd="0" presId="urn:microsoft.com/office/officeart/2005/8/layout/vList6"/>
    <dgm:cxn modelId="{FF8FBCCC-7F00-43F3-9D5E-2C5D5C90641B}" srcId="{3CAD18A8-1A08-4D6C-8D4A-34CDD7389E43}" destId="{77A39432-EE23-4A45-ACA7-0F816A623FDD}" srcOrd="0" destOrd="0" parTransId="{E20D5249-CF48-472A-AA60-C7AEC4A9A8F2}" sibTransId="{BAD7069E-1F46-4713-AADC-608E42FC3A04}"/>
    <dgm:cxn modelId="{9D604DA2-3F4E-49FA-93C6-D0FF51FC12C8}" srcId="{EC40AEA6-6439-429E-88A9-AAE46AE20849}" destId="{CDDDA1CC-12B2-477F-B86E-45411CD9AFD1}" srcOrd="4" destOrd="0" parTransId="{FE7F8DD1-6AE7-4C24-B60A-6FDD0A264686}" sibTransId="{DCD0D2CF-17DE-4ED2-BA83-75A05C95761D}"/>
    <dgm:cxn modelId="{9439BEF6-800B-472F-81CE-58E458118A5D}" type="presParOf" srcId="{D6469E3D-8D57-44DA-A123-59FBA42BC226}" destId="{5B444A3D-54C2-4B28-9C7B-7402F40FF59D}" srcOrd="0" destOrd="0" presId="urn:microsoft.com/office/officeart/2005/8/layout/vList6"/>
    <dgm:cxn modelId="{5764E4D7-F233-47D5-9CB3-DBBF0140FD37}" type="presParOf" srcId="{5B444A3D-54C2-4B28-9C7B-7402F40FF59D}" destId="{C519A2F7-0CF8-4E1E-A4DF-010CE9E49668}" srcOrd="0" destOrd="0" presId="urn:microsoft.com/office/officeart/2005/8/layout/vList6"/>
    <dgm:cxn modelId="{C50C6D17-18A0-4316-AF9C-7F1FE718839C}" type="presParOf" srcId="{5B444A3D-54C2-4B28-9C7B-7402F40FF59D}" destId="{316BF4D2-4CE3-46B6-90A7-ED028958E0E5}" srcOrd="1" destOrd="0" presId="urn:microsoft.com/office/officeart/2005/8/layout/vList6"/>
    <dgm:cxn modelId="{45DCCFB7-ECB1-41C9-86FA-2E2B2BF36981}" type="presParOf" srcId="{D6469E3D-8D57-44DA-A123-59FBA42BC226}" destId="{7123E1C8-9924-47F5-9A84-44CDC326DDA6}" srcOrd="1" destOrd="0" presId="urn:microsoft.com/office/officeart/2005/8/layout/vList6"/>
    <dgm:cxn modelId="{1F5D66BB-D965-4BBA-8C6F-8E98F4F260A9}" type="presParOf" srcId="{D6469E3D-8D57-44DA-A123-59FBA42BC226}" destId="{BA3098F4-C6EF-44D0-AC29-8B678BA5229B}" srcOrd="2" destOrd="0" presId="urn:microsoft.com/office/officeart/2005/8/layout/vList6"/>
    <dgm:cxn modelId="{6A0BD506-6F98-40EE-89F7-0CE05EF18826}" type="presParOf" srcId="{BA3098F4-C6EF-44D0-AC29-8B678BA5229B}" destId="{851123AF-54C4-4F95-B793-DD735A13AD8E}" srcOrd="0" destOrd="0" presId="urn:microsoft.com/office/officeart/2005/8/layout/vList6"/>
    <dgm:cxn modelId="{1D5E554D-3D92-4D32-9C38-306721C59266}" type="presParOf" srcId="{BA3098F4-C6EF-44D0-AC29-8B678BA5229B}" destId="{5961B2CE-2BD4-4A5A-937F-042D6F215611}" srcOrd="1" destOrd="0" presId="urn:microsoft.com/office/officeart/2005/8/layout/vList6"/>
    <dgm:cxn modelId="{77DD0572-A2F9-4E24-ACCD-004EBE85797A}" type="presParOf" srcId="{D6469E3D-8D57-44DA-A123-59FBA42BC226}" destId="{3C95913B-CBA0-4119-84F3-F842D509BD44}" srcOrd="3" destOrd="0" presId="urn:microsoft.com/office/officeart/2005/8/layout/vList6"/>
    <dgm:cxn modelId="{B07679C0-9B72-46C7-A5AF-9D6BE1B872E6}" type="presParOf" srcId="{D6469E3D-8D57-44DA-A123-59FBA42BC226}" destId="{103D112B-2885-4079-8F43-5A54F6926CAF}" srcOrd="4" destOrd="0" presId="urn:microsoft.com/office/officeart/2005/8/layout/vList6"/>
    <dgm:cxn modelId="{8FC65B6C-B928-4056-B6EC-7F5C80105062}" type="presParOf" srcId="{103D112B-2885-4079-8F43-5A54F6926CAF}" destId="{C29B0C61-4439-4FC8-8F82-7B178D0682DD}" srcOrd="0" destOrd="0" presId="urn:microsoft.com/office/officeart/2005/8/layout/vList6"/>
    <dgm:cxn modelId="{1EA9C826-D415-455D-BDB8-6C3B87EB5268}" type="presParOf" srcId="{103D112B-2885-4079-8F43-5A54F6926CAF}" destId="{E0610DA3-D2CF-4DFD-A463-3FBCB0BD5DD0}" srcOrd="1" destOrd="0" presId="urn:microsoft.com/office/officeart/2005/8/layout/vList6"/>
    <dgm:cxn modelId="{5CBC9162-6D25-463C-A3C8-5529CE20A8FC}" type="presParOf" srcId="{D6469E3D-8D57-44DA-A123-59FBA42BC226}" destId="{2741F6E4-7CE8-4479-B03B-506E9CD03D9A}" srcOrd="5" destOrd="0" presId="urn:microsoft.com/office/officeart/2005/8/layout/vList6"/>
    <dgm:cxn modelId="{3C48BC5D-3358-4F78-AF80-75E3BF6DF111}" type="presParOf" srcId="{D6469E3D-8D57-44DA-A123-59FBA42BC226}" destId="{9126372D-B109-4444-AD3F-AD869D310B8F}" srcOrd="6" destOrd="0" presId="urn:microsoft.com/office/officeart/2005/8/layout/vList6"/>
    <dgm:cxn modelId="{EBA57EDD-4F38-4333-A765-598FD66F109E}" type="presParOf" srcId="{9126372D-B109-4444-AD3F-AD869D310B8F}" destId="{775D4633-3D2F-41A2-9CB7-DFF9A8039C4E}" srcOrd="0" destOrd="0" presId="urn:microsoft.com/office/officeart/2005/8/layout/vList6"/>
    <dgm:cxn modelId="{E4C2B326-B442-4792-9D4B-5EACF1DD427D}" type="presParOf" srcId="{9126372D-B109-4444-AD3F-AD869D310B8F}" destId="{3038363A-27F4-4130-82C3-766482BB059B}" srcOrd="1" destOrd="0" presId="urn:microsoft.com/office/officeart/2005/8/layout/vList6"/>
    <dgm:cxn modelId="{A922C4FA-8141-4E24-B894-89F829EDA87C}" type="presParOf" srcId="{D6469E3D-8D57-44DA-A123-59FBA42BC226}" destId="{2060F01A-D0DC-4706-AC98-92380C4DCAD9}" srcOrd="7" destOrd="0" presId="urn:microsoft.com/office/officeart/2005/8/layout/vList6"/>
    <dgm:cxn modelId="{03EB9C41-9334-466A-9FF5-7645C1D2262E}" type="presParOf" srcId="{D6469E3D-8D57-44DA-A123-59FBA42BC226}" destId="{7077C9D3-5961-4FB1-951C-A74C1192A9A0}" srcOrd="8" destOrd="0" presId="urn:microsoft.com/office/officeart/2005/8/layout/vList6"/>
    <dgm:cxn modelId="{901D3600-1EE8-404C-8B08-189A5273E65C}" type="presParOf" srcId="{7077C9D3-5961-4FB1-951C-A74C1192A9A0}" destId="{D6CD0919-3241-40B0-B543-51167E61FE26}" srcOrd="0" destOrd="0" presId="urn:microsoft.com/office/officeart/2005/8/layout/vList6"/>
    <dgm:cxn modelId="{F5C80A08-89A7-4138-ADD7-B6BF23D80181}" type="presParOf" srcId="{7077C9D3-5961-4FB1-951C-A74C1192A9A0}" destId="{74F346B2-37E1-436F-A647-B53D37EC9341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F948AA6-052A-484A-8AE6-1375BE23B54F}" type="doc">
      <dgm:prSet loTypeId="urn:microsoft.com/office/officeart/2005/8/layout/hProcess7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E168017C-EB25-4A95-890D-F5140363B1E7}">
      <dgm:prSet/>
      <dgm:spPr/>
      <dgm:t>
        <a:bodyPr/>
        <a:lstStyle/>
        <a:p>
          <a:pPr rtl="0"/>
          <a:r>
            <a:rPr lang="zh-TW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第二級</a:t>
          </a:r>
          <a:endParaRPr lang="zh-TW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DC9E5EE-09B1-44A0-A450-4EAF8DC5F3E9}" type="parTrans" cxnId="{3D9DD552-2A70-46BE-9686-5121E9FC647D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C35D109-4BA2-4B36-A761-2CDE1571655A}" type="sibTrans" cxnId="{3D9DD552-2A70-46BE-9686-5121E9FC647D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4E59F2-8F12-4166-B63E-14C9109D56AF}">
      <dgm:prSet/>
      <dgm:spPr/>
      <dgm:t>
        <a:bodyPr/>
        <a:lstStyle/>
        <a:p>
          <a:pPr algn="just"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是把重點放在建立基本的項目管理控制，這些項目包含需求管理、軟體專案企劃、軟體專案的跟蹤和監督、軟體轉包委外管理、軟體品質保證和軟體組態管理。</a:t>
          </a:r>
          <a:endParaRPr lang="zh-TW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2C04C7B-8162-4E29-ABB7-2EE2242BF4D9}" type="parTrans" cxnId="{48526B54-6167-4006-866B-872A15F240AE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B204758-FCAF-42E8-9D8F-4B8D20F712FE}" type="sibTrans" cxnId="{48526B54-6167-4006-866B-872A15F240AE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749BCF1-8460-4178-8FA9-38098D4AEBA3}">
      <dgm:prSet/>
      <dgm:spPr/>
      <dgm:t>
        <a:bodyPr/>
        <a:lstStyle/>
        <a:p>
          <a:pPr rtl="0"/>
          <a:r>
            <a:rPr lang="zh-TW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第三級</a:t>
          </a:r>
          <a:endParaRPr lang="zh-TW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49C7E27-871C-40BC-81FF-000DE0917CEF}" type="parTrans" cxnId="{A05620DF-06A7-438B-97A7-0EB4D789A1DA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772616C-2E46-4AAA-ADD1-A0BE196D49F7}" type="sibTrans" cxnId="{A05620DF-06A7-438B-97A7-0EB4D789A1DA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34A3851-D31A-40F2-A4BE-6D00BADAA21C}">
      <dgm:prSet/>
      <dgm:spPr/>
      <dgm:t>
        <a:bodyPr/>
        <a:lstStyle/>
        <a:p>
          <a:pPr algn="just"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訴求則是著眼於專案以及組織本身。整個組織必須能夠鋪陳好實行軟體工程的環境，使得軟體的開發及管理有一致性。</a:t>
          </a:r>
          <a:endParaRPr lang="zh-TW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EA6E2D2-F52B-497A-9D2F-37805F243294}" type="parTrans" cxnId="{6051B979-F1CD-4061-928C-A838EA611D9A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E20C567-6234-4E98-91D0-0C6BDE3E47CE}" type="sibTrans" cxnId="{6051B979-F1CD-4061-928C-A838EA611D9A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4F824B4-075D-4C50-9AF7-472B121A10E7}" type="pres">
      <dgm:prSet presAssocID="{0F948AA6-052A-484A-8AE6-1375BE23B54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8BB3231-0974-461D-9F23-304FCCD0A07A}" type="pres">
      <dgm:prSet presAssocID="{E168017C-EB25-4A95-890D-F5140363B1E7}" presName="compositeNode" presStyleCnt="0">
        <dgm:presLayoutVars>
          <dgm:bulletEnabled val="1"/>
        </dgm:presLayoutVars>
      </dgm:prSet>
      <dgm:spPr/>
    </dgm:pt>
    <dgm:pt modelId="{E1991FA4-0B16-48AC-B6D7-178C2EA9E130}" type="pres">
      <dgm:prSet presAssocID="{E168017C-EB25-4A95-890D-F5140363B1E7}" presName="bgRect" presStyleLbl="node1" presStyleIdx="0" presStyleCnt="2"/>
      <dgm:spPr/>
      <dgm:t>
        <a:bodyPr/>
        <a:lstStyle/>
        <a:p>
          <a:endParaRPr lang="zh-TW" altLang="en-US"/>
        </a:p>
      </dgm:t>
    </dgm:pt>
    <dgm:pt modelId="{59E872C4-0754-415A-9DFA-94125B6ADA25}" type="pres">
      <dgm:prSet presAssocID="{E168017C-EB25-4A95-890D-F5140363B1E7}" presName="parentNode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F76F084-C246-4304-B065-B24A38E8D377}" type="pres">
      <dgm:prSet presAssocID="{E168017C-EB25-4A95-890D-F5140363B1E7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F16905-ED07-418F-9A15-4D6BD19122E2}" type="pres">
      <dgm:prSet presAssocID="{7C35D109-4BA2-4B36-A761-2CDE1571655A}" presName="hSp" presStyleCnt="0"/>
      <dgm:spPr/>
    </dgm:pt>
    <dgm:pt modelId="{3E0B84C6-396E-4965-95A6-3FCA3A0F2E5D}" type="pres">
      <dgm:prSet presAssocID="{7C35D109-4BA2-4B36-A761-2CDE1571655A}" presName="vProcSp" presStyleCnt="0"/>
      <dgm:spPr/>
    </dgm:pt>
    <dgm:pt modelId="{BDCB6371-C1AE-4C31-B49B-4E69AAB90655}" type="pres">
      <dgm:prSet presAssocID="{7C35D109-4BA2-4B36-A761-2CDE1571655A}" presName="vSp1" presStyleCnt="0"/>
      <dgm:spPr/>
    </dgm:pt>
    <dgm:pt modelId="{15BCEE6F-6DBF-4E79-9057-520CCF77C203}" type="pres">
      <dgm:prSet presAssocID="{7C35D109-4BA2-4B36-A761-2CDE1571655A}" presName="simulatedConn" presStyleLbl="solidFgAcc1" presStyleIdx="0" presStyleCnt="1"/>
      <dgm:spPr/>
    </dgm:pt>
    <dgm:pt modelId="{FCFD5F3D-615A-4D0B-8BF1-E682A7AD0617}" type="pres">
      <dgm:prSet presAssocID="{7C35D109-4BA2-4B36-A761-2CDE1571655A}" presName="vSp2" presStyleCnt="0"/>
      <dgm:spPr/>
    </dgm:pt>
    <dgm:pt modelId="{EEB0539F-C62B-4BE4-A99B-023DB32A53FE}" type="pres">
      <dgm:prSet presAssocID="{7C35D109-4BA2-4B36-A761-2CDE1571655A}" presName="sibTrans" presStyleCnt="0"/>
      <dgm:spPr/>
    </dgm:pt>
    <dgm:pt modelId="{74D6FC2C-26D2-406B-8E82-8CF50EF35972}" type="pres">
      <dgm:prSet presAssocID="{2749BCF1-8460-4178-8FA9-38098D4AEBA3}" presName="compositeNode" presStyleCnt="0">
        <dgm:presLayoutVars>
          <dgm:bulletEnabled val="1"/>
        </dgm:presLayoutVars>
      </dgm:prSet>
      <dgm:spPr/>
    </dgm:pt>
    <dgm:pt modelId="{BBBAAD79-CC0A-4BC6-BBFE-6F5A2A459D51}" type="pres">
      <dgm:prSet presAssocID="{2749BCF1-8460-4178-8FA9-38098D4AEBA3}" presName="bgRect" presStyleLbl="node1" presStyleIdx="1" presStyleCnt="2"/>
      <dgm:spPr/>
      <dgm:t>
        <a:bodyPr/>
        <a:lstStyle/>
        <a:p>
          <a:endParaRPr lang="zh-TW" altLang="en-US"/>
        </a:p>
      </dgm:t>
    </dgm:pt>
    <dgm:pt modelId="{337608BB-A018-43BC-83A9-B83133D2CDBF}" type="pres">
      <dgm:prSet presAssocID="{2749BCF1-8460-4178-8FA9-38098D4AEBA3}" presName="parentNode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B9A28C6-1BD1-4E7C-A500-EE6710363DAE}" type="pres">
      <dgm:prSet presAssocID="{2749BCF1-8460-4178-8FA9-38098D4AEBA3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51C349D-224B-49EC-AC3A-EE8E56D764F7}" type="presOf" srcId="{2749BCF1-8460-4178-8FA9-38098D4AEBA3}" destId="{337608BB-A018-43BC-83A9-B83133D2CDBF}" srcOrd="1" destOrd="0" presId="urn:microsoft.com/office/officeart/2005/8/layout/hProcess7"/>
    <dgm:cxn modelId="{48526B54-6167-4006-866B-872A15F240AE}" srcId="{E168017C-EB25-4A95-890D-F5140363B1E7}" destId="{DF4E59F2-8F12-4166-B63E-14C9109D56AF}" srcOrd="0" destOrd="0" parTransId="{B2C04C7B-8162-4E29-ABB7-2EE2242BF4D9}" sibTransId="{4B204758-FCAF-42E8-9D8F-4B8D20F712FE}"/>
    <dgm:cxn modelId="{3D9DD552-2A70-46BE-9686-5121E9FC647D}" srcId="{0F948AA6-052A-484A-8AE6-1375BE23B54F}" destId="{E168017C-EB25-4A95-890D-F5140363B1E7}" srcOrd="0" destOrd="0" parTransId="{ADC9E5EE-09B1-44A0-A450-4EAF8DC5F3E9}" sibTransId="{7C35D109-4BA2-4B36-A761-2CDE1571655A}"/>
    <dgm:cxn modelId="{AB9C9D27-9EBE-493B-85F6-238D7D8CACDD}" type="presOf" srcId="{0F948AA6-052A-484A-8AE6-1375BE23B54F}" destId="{A4F824B4-075D-4C50-9AF7-472B121A10E7}" srcOrd="0" destOrd="0" presId="urn:microsoft.com/office/officeart/2005/8/layout/hProcess7"/>
    <dgm:cxn modelId="{141B670E-6D95-4EAA-B487-4CA88CB25AFA}" type="presOf" srcId="{DF4E59F2-8F12-4166-B63E-14C9109D56AF}" destId="{8F76F084-C246-4304-B065-B24A38E8D377}" srcOrd="0" destOrd="0" presId="urn:microsoft.com/office/officeart/2005/8/layout/hProcess7"/>
    <dgm:cxn modelId="{EC0E8430-10EA-4F11-A4AB-157E77539051}" type="presOf" srcId="{E168017C-EB25-4A95-890D-F5140363B1E7}" destId="{E1991FA4-0B16-48AC-B6D7-178C2EA9E130}" srcOrd="0" destOrd="0" presId="urn:microsoft.com/office/officeart/2005/8/layout/hProcess7"/>
    <dgm:cxn modelId="{EA2C0838-1195-4605-AA6C-FE3C773B60B4}" type="presOf" srcId="{E168017C-EB25-4A95-890D-F5140363B1E7}" destId="{59E872C4-0754-415A-9DFA-94125B6ADA25}" srcOrd="1" destOrd="0" presId="urn:microsoft.com/office/officeart/2005/8/layout/hProcess7"/>
    <dgm:cxn modelId="{897AFAC6-0D83-4519-956B-B3A19789555F}" type="presOf" srcId="{B34A3851-D31A-40F2-A4BE-6D00BADAA21C}" destId="{9B9A28C6-1BD1-4E7C-A500-EE6710363DAE}" srcOrd="0" destOrd="0" presId="urn:microsoft.com/office/officeart/2005/8/layout/hProcess7"/>
    <dgm:cxn modelId="{6051B979-F1CD-4061-928C-A838EA611D9A}" srcId="{2749BCF1-8460-4178-8FA9-38098D4AEBA3}" destId="{B34A3851-D31A-40F2-A4BE-6D00BADAA21C}" srcOrd="0" destOrd="0" parTransId="{5EA6E2D2-F52B-497A-9D2F-37805F243294}" sibTransId="{1E20C567-6234-4E98-91D0-0C6BDE3E47CE}"/>
    <dgm:cxn modelId="{ACDA0071-3B18-4210-84E7-BAC9936A534C}" type="presOf" srcId="{2749BCF1-8460-4178-8FA9-38098D4AEBA3}" destId="{BBBAAD79-CC0A-4BC6-BBFE-6F5A2A459D51}" srcOrd="0" destOrd="0" presId="urn:microsoft.com/office/officeart/2005/8/layout/hProcess7"/>
    <dgm:cxn modelId="{A05620DF-06A7-438B-97A7-0EB4D789A1DA}" srcId="{0F948AA6-052A-484A-8AE6-1375BE23B54F}" destId="{2749BCF1-8460-4178-8FA9-38098D4AEBA3}" srcOrd="1" destOrd="0" parTransId="{749C7E27-871C-40BC-81FF-000DE0917CEF}" sibTransId="{7772616C-2E46-4AAA-ADD1-A0BE196D49F7}"/>
    <dgm:cxn modelId="{E437D90F-4F74-4437-829A-5548371459B8}" type="presParOf" srcId="{A4F824B4-075D-4C50-9AF7-472B121A10E7}" destId="{F8BB3231-0974-461D-9F23-304FCCD0A07A}" srcOrd="0" destOrd="0" presId="urn:microsoft.com/office/officeart/2005/8/layout/hProcess7"/>
    <dgm:cxn modelId="{01D1D874-C781-411C-A362-1CC7646C2DB5}" type="presParOf" srcId="{F8BB3231-0974-461D-9F23-304FCCD0A07A}" destId="{E1991FA4-0B16-48AC-B6D7-178C2EA9E130}" srcOrd="0" destOrd="0" presId="urn:microsoft.com/office/officeart/2005/8/layout/hProcess7"/>
    <dgm:cxn modelId="{AB3735E5-A633-4D2B-802D-C16C0E85F806}" type="presParOf" srcId="{F8BB3231-0974-461D-9F23-304FCCD0A07A}" destId="{59E872C4-0754-415A-9DFA-94125B6ADA25}" srcOrd="1" destOrd="0" presId="urn:microsoft.com/office/officeart/2005/8/layout/hProcess7"/>
    <dgm:cxn modelId="{10FC7BA3-5C12-4F0D-8D15-48E59B080C41}" type="presParOf" srcId="{F8BB3231-0974-461D-9F23-304FCCD0A07A}" destId="{8F76F084-C246-4304-B065-B24A38E8D377}" srcOrd="2" destOrd="0" presId="urn:microsoft.com/office/officeart/2005/8/layout/hProcess7"/>
    <dgm:cxn modelId="{3430074B-055F-4868-B673-55AC45D0F434}" type="presParOf" srcId="{A4F824B4-075D-4C50-9AF7-472B121A10E7}" destId="{49F16905-ED07-418F-9A15-4D6BD19122E2}" srcOrd="1" destOrd="0" presId="urn:microsoft.com/office/officeart/2005/8/layout/hProcess7"/>
    <dgm:cxn modelId="{27C1DA28-D27D-427D-BF44-8BE54B9A56A8}" type="presParOf" srcId="{A4F824B4-075D-4C50-9AF7-472B121A10E7}" destId="{3E0B84C6-396E-4965-95A6-3FCA3A0F2E5D}" srcOrd="2" destOrd="0" presId="urn:microsoft.com/office/officeart/2005/8/layout/hProcess7"/>
    <dgm:cxn modelId="{A080376A-6594-4B0A-9FB6-A0C457582A08}" type="presParOf" srcId="{3E0B84C6-396E-4965-95A6-3FCA3A0F2E5D}" destId="{BDCB6371-C1AE-4C31-B49B-4E69AAB90655}" srcOrd="0" destOrd="0" presId="urn:microsoft.com/office/officeart/2005/8/layout/hProcess7"/>
    <dgm:cxn modelId="{D89EF207-3631-43D5-9AFB-D888F9FE6734}" type="presParOf" srcId="{3E0B84C6-396E-4965-95A6-3FCA3A0F2E5D}" destId="{15BCEE6F-6DBF-4E79-9057-520CCF77C203}" srcOrd="1" destOrd="0" presId="urn:microsoft.com/office/officeart/2005/8/layout/hProcess7"/>
    <dgm:cxn modelId="{6A9A8117-CB3A-4C13-A5FB-D4BB2E9CAC25}" type="presParOf" srcId="{3E0B84C6-396E-4965-95A6-3FCA3A0F2E5D}" destId="{FCFD5F3D-615A-4D0B-8BF1-E682A7AD0617}" srcOrd="2" destOrd="0" presId="urn:microsoft.com/office/officeart/2005/8/layout/hProcess7"/>
    <dgm:cxn modelId="{9A9BFC0D-7474-4F86-8FF0-3BD83C8D9EFA}" type="presParOf" srcId="{A4F824B4-075D-4C50-9AF7-472B121A10E7}" destId="{EEB0539F-C62B-4BE4-A99B-023DB32A53FE}" srcOrd="3" destOrd="0" presId="urn:microsoft.com/office/officeart/2005/8/layout/hProcess7"/>
    <dgm:cxn modelId="{99E023E1-B768-4785-BAE0-309CAE4C6628}" type="presParOf" srcId="{A4F824B4-075D-4C50-9AF7-472B121A10E7}" destId="{74D6FC2C-26D2-406B-8E82-8CF50EF35972}" srcOrd="4" destOrd="0" presId="urn:microsoft.com/office/officeart/2005/8/layout/hProcess7"/>
    <dgm:cxn modelId="{ED426C5C-84F5-4893-A665-4876049E359F}" type="presParOf" srcId="{74D6FC2C-26D2-406B-8E82-8CF50EF35972}" destId="{BBBAAD79-CC0A-4BC6-BBFE-6F5A2A459D51}" srcOrd="0" destOrd="0" presId="urn:microsoft.com/office/officeart/2005/8/layout/hProcess7"/>
    <dgm:cxn modelId="{80831702-54BF-4385-88C5-FA6B7066C10B}" type="presParOf" srcId="{74D6FC2C-26D2-406B-8E82-8CF50EF35972}" destId="{337608BB-A018-43BC-83A9-B83133D2CDBF}" srcOrd="1" destOrd="0" presId="urn:microsoft.com/office/officeart/2005/8/layout/hProcess7"/>
    <dgm:cxn modelId="{91DFE1EE-DC4E-453F-88D7-50E33785BBD8}" type="presParOf" srcId="{74D6FC2C-26D2-406B-8E82-8CF50EF35972}" destId="{9B9A28C6-1BD1-4E7C-A500-EE6710363DAE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F948AA6-052A-484A-8AE6-1375BE23B54F}" type="doc">
      <dgm:prSet loTypeId="urn:microsoft.com/office/officeart/2005/8/layout/hProcess7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0FA27A68-4EBC-4F37-A254-D75C53A3F86E}">
      <dgm:prSet/>
      <dgm:spPr/>
      <dgm:t>
        <a:bodyPr/>
        <a:lstStyle/>
        <a:p>
          <a:pPr rtl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第四級</a:t>
          </a:r>
          <a:endParaRPr lang="zh-TW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8C7EE60-1B93-4915-83A4-67A7F729057C}" type="parTrans" cxnId="{65DFE4D4-C5F2-47DC-8F4D-B044CECCC831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D0C9ED7-3383-47AE-A338-CE1335419795}" type="sibTrans" cxnId="{65DFE4D4-C5F2-47DC-8F4D-B044CECCC831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D48C70A-6026-4C9F-83A4-0A2BCD769679}">
      <dgm:prSet/>
      <dgm:spPr/>
      <dgm:t>
        <a:bodyPr/>
        <a:lstStyle/>
        <a:p>
          <a:pPr algn="just" rtl="0" hangingPunct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強調到達不論是軟體開發或者開發管理等各項目，都能量化來呈現出情況的境界。</a:t>
          </a:r>
          <a:endParaRPr lang="zh-TW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8B18064-5124-4B08-98D9-FE6BE4F7BAF3}" type="parTrans" cxnId="{89314BF1-03A2-42F9-B79F-41C1C1A9A4C6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DB5C180-5899-4145-8028-08496D22C39A}" type="sibTrans" cxnId="{89314BF1-03A2-42F9-B79F-41C1C1A9A4C6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30133DC-8178-4AAD-A302-E80DBF8CC4E9}">
      <dgm:prSet/>
      <dgm:spPr/>
      <dgm:t>
        <a:bodyPr/>
        <a:lstStyle/>
        <a:p>
          <a:pPr rtl="0"/>
          <a:r>
            <a:rPr lang="zh-TW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第五級</a:t>
          </a:r>
          <a:endParaRPr lang="zh-TW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2225F96-AF62-40B6-8B20-7EDDB24528DD}" type="parTrans" cxnId="{0892DF5F-3C89-43B0-B1BD-D0A34C86121A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1BDF688-9A0A-4CE1-BB3F-07F55693DE47}" type="sibTrans" cxnId="{0892DF5F-3C89-43B0-B1BD-D0A34C86121A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2B656E5-874F-4C77-8254-8115A2624930}">
      <dgm:prSet/>
      <dgm:spPr/>
      <dgm:t>
        <a:bodyPr/>
        <a:lstStyle/>
        <a:p>
          <a:pPr algn="just" rtl="0" hangingPunct="0"/>
          <a:r>
            <a:rPr 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是表達出要整個組織及企劃案都能不停地審視產生出創新想法，不斷檢討過往的缺失以避免未來失敗的發生。</a:t>
          </a:r>
          <a:endParaRPr lang="zh-TW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00BE80-2FF2-4CFF-8E18-54466BA57D15}" type="parTrans" cxnId="{3915A29E-9CEE-4342-81BD-0B499C362AF3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E92E232-9576-4C6C-8256-3E20368F9B0E}" type="sibTrans" cxnId="{3915A29E-9CEE-4342-81BD-0B499C362AF3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E89C61C-7D9A-4C19-8644-93B6B60B3F5A}" type="pres">
      <dgm:prSet presAssocID="{0F948AA6-052A-484A-8AE6-1375BE23B54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558F760D-4738-441A-9BBF-6DA991C70B6F}" type="pres">
      <dgm:prSet presAssocID="{0FA27A68-4EBC-4F37-A254-D75C53A3F86E}" presName="compositeNode" presStyleCnt="0">
        <dgm:presLayoutVars>
          <dgm:bulletEnabled val="1"/>
        </dgm:presLayoutVars>
      </dgm:prSet>
      <dgm:spPr/>
    </dgm:pt>
    <dgm:pt modelId="{2952F260-9FCB-48D3-B086-D4DD2FF377C8}" type="pres">
      <dgm:prSet presAssocID="{0FA27A68-4EBC-4F37-A254-D75C53A3F86E}" presName="bgRect" presStyleLbl="node1" presStyleIdx="0" presStyleCnt="2"/>
      <dgm:spPr/>
      <dgm:t>
        <a:bodyPr/>
        <a:lstStyle/>
        <a:p>
          <a:endParaRPr lang="zh-TW" altLang="en-US"/>
        </a:p>
      </dgm:t>
    </dgm:pt>
    <dgm:pt modelId="{9ACA6BB2-89FE-4395-94FC-B57D9D675A2A}" type="pres">
      <dgm:prSet presAssocID="{0FA27A68-4EBC-4F37-A254-D75C53A3F86E}" presName="parentNode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8703188-F784-4797-B760-52ADA5231F4E}" type="pres">
      <dgm:prSet presAssocID="{0FA27A68-4EBC-4F37-A254-D75C53A3F86E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EC86496-AB23-4253-BAB9-4E8AA0438198}" type="pres">
      <dgm:prSet presAssocID="{CD0C9ED7-3383-47AE-A338-CE1335419795}" presName="hSp" presStyleCnt="0"/>
      <dgm:spPr/>
    </dgm:pt>
    <dgm:pt modelId="{AEE879E1-AA56-4CBD-9BAA-7248B5C3D101}" type="pres">
      <dgm:prSet presAssocID="{CD0C9ED7-3383-47AE-A338-CE1335419795}" presName="vProcSp" presStyleCnt="0"/>
      <dgm:spPr/>
    </dgm:pt>
    <dgm:pt modelId="{6E6247D1-E914-4FCF-BCE4-CB066609F383}" type="pres">
      <dgm:prSet presAssocID="{CD0C9ED7-3383-47AE-A338-CE1335419795}" presName="vSp1" presStyleCnt="0"/>
      <dgm:spPr/>
    </dgm:pt>
    <dgm:pt modelId="{5FEB4ED5-AE65-411C-88F5-110B9A5A6297}" type="pres">
      <dgm:prSet presAssocID="{CD0C9ED7-3383-47AE-A338-CE1335419795}" presName="simulatedConn" presStyleLbl="solidFgAcc1" presStyleIdx="0" presStyleCnt="1"/>
      <dgm:spPr/>
    </dgm:pt>
    <dgm:pt modelId="{71421434-4024-4F28-91BD-2188034D7A83}" type="pres">
      <dgm:prSet presAssocID="{CD0C9ED7-3383-47AE-A338-CE1335419795}" presName="vSp2" presStyleCnt="0"/>
      <dgm:spPr/>
    </dgm:pt>
    <dgm:pt modelId="{B1A86098-72E8-4B32-B82D-750EDB0C110A}" type="pres">
      <dgm:prSet presAssocID="{CD0C9ED7-3383-47AE-A338-CE1335419795}" presName="sibTrans" presStyleCnt="0"/>
      <dgm:spPr/>
    </dgm:pt>
    <dgm:pt modelId="{4F5E3939-6ECE-4FC9-8B6C-A662B538E7DD}" type="pres">
      <dgm:prSet presAssocID="{D30133DC-8178-4AAD-A302-E80DBF8CC4E9}" presName="compositeNode" presStyleCnt="0">
        <dgm:presLayoutVars>
          <dgm:bulletEnabled val="1"/>
        </dgm:presLayoutVars>
      </dgm:prSet>
      <dgm:spPr/>
    </dgm:pt>
    <dgm:pt modelId="{E0C070BA-CB58-4F38-AE13-2BB27962C5B4}" type="pres">
      <dgm:prSet presAssocID="{D30133DC-8178-4AAD-A302-E80DBF8CC4E9}" presName="bgRect" presStyleLbl="node1" presStyleIdx="1" presStyleCnt="2"/>
      <dgm:spPr/>
      <dgm:t>
        <a:bodyPr/>
        <a:lstStyle/>
        <a:p>
          <a:endParaRPr lang="zh-TW" altLang="en-US"/>
        </a:p>
      </dgm:t>
    </dgm:pt>
    <dgm:pt modelId="{10324CC6-9F33-48F9-81A6-62B86D4159F5}" type="pres">
      <dgm:prSet presAssocID="{D30133DC-8178-4AAD-A302-E80DBF8CC4E9}" presName="parentNode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7F8C71A-38D5-454B-8F71-03A8C1EF57AD}" type="pres">
      <dgm:prSet presAssocID="{D30133DC-8178-4AAD-A302-E80DBF8CC4E9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05F361B-7409-447E-83CE-41ECCB4ACA34}" type="presOf" srcId="{0FA27A68-4EBC-4F37-A254-D75C53A3F86E}" destId="{9ACA6BB2-89FE-4395-94FC-B57D9D675A2A}" srcOrd="1" destOrd="0" presId="urn:microsoft.com/office/officeart/2005/8/layout/hProcess7"/>
    <dgm:cxn modelId="{89314BF1-03A2-42F9-B79F-41C1C1A9A4C6}" srcId="{0FA27A68-4EBC-4F37-A254-D75C53A3F86E}" destId="{4D48C70A-6026-4C9F-83A4-0A2BCD769679}" srcOrd="0" destOrd="0" parTransId="{58B18064-5124-4B08-98D9-FE6BE4F7BAF3}" sibTransId="{ADB5C180-5899-4145-8028-08496D22C39A}"/>
    <dgm:cxn modelId="{5A61F610-0FD3-4604-9147-16412F167222}" type="presOf" srcId="{4D48C70A-6026-4C9F-83A4-0A2BCD769679}" destId="{28703188-F784-4797-B760-52ADA5231F4E}" srcOrd="0" destOrd="0" presId="urn:microsoft.com/office/officeart/2005/8/layout/hProcess7"/>
    <dgm:cxn modelId="{65DFE4D4-C5F2-47DC-8F4D-B044CECCC831}" srcId="{0F948AA6-052A-484A-8AE6-1375BE23B54F}" destId="{0FA27A68-4EBC-4F37-A254-D75C53A3F86E}" srcOrd="0" destOrd="0" parTransId="{08C7EE60-1B93-4915-83A4-67A7F729057C}" sibTransId="{CD0C9ED7-3383-47AE-A338-CE1335419795}"/>
    <dgm:cxn modelId="{31653F2B-3325-481E-A569-3EB0E9FF20B7}" type="presOf" srcId="{D30133DC-8178-4AAD-A302-E80DBF8CC4E9}" destId="{E0C070BA-CB58-4F38-AE13-2BB27962C5B4}" srcOrd="0" destOrd="0" presId="urn:microsoft.com/office/officeart/2005/8/layout/hProcess7"/>
    <dgm:cxn modelId="{B6E764BE-2D2D-49C8-B1D1-1F2E5155E4DD}" type="presOf" srcId="{42B656E5-874F-4C77-8254-8115A2624930}" destId="{D7F8C71A-38D5-454B-8F71-03A8C1EF57AD}" srcOrd="0" destOrd="0" presId="urn:microsoft.com/office/officeart/2005/8/layout/hProcess7"/>
    <dgm:cxn modelId="{B41F41DB-9D17-4BA6-B73F-5168CEE6D998}" type="presOf" srcId="{D30133DC-8178-4AAD-A302-E80DBF8CC4E9}" destId="{10324CC6-9F33-48F9-81A6-62B86D4159F5}" srcOrd="1" destOrd="0" presId="urn:microsoft.com/office/officeart/2005/8/layout/hProcess7"/>
    <dgm:cxn modelId="{3915A29E-9CEE-4342-81BD-0B499C362AF3}" srcId="{D30133DC-8178-4AAD-A302-E80DBF8CC4E9}" destId="{42B656E5-874F-4C77-8254-8115A2624930}" srcOrd="0" destOrd="0" parTransId="{C300BE80-2FF2-4CFF-8E18-54466BA57D15}" sibTransId="{7E92E232-9576-4C6C-8256-3E20368F9B0E}"/>
    <dgm:cxn modelId="{E3241D20-F9E8-4934-93A0-1B2BD690D066}" type="presOf" srcId="{0FA27A68-4EBC-4F37-A254-D75C53A3F86E}" destId="{2952F260-9FCB-48D3-B086-D4DD2FF377C8}" srcOrd="0" destOrd="0" presId="urn:microsoft.com/office/officeart/2005/8/layout/hProcess7"/>
    <dgm:cxn modelId="{B4C75C2F-7DA7-4D7A-8FCB-0FB7B1C3402E}" type="presOf" srcId="{0F948AA6-052A-484A-8AE6-1375BE23B54F}" destId="{0E89C61C-7D9A-4C19-8644-93B6B60B3F5A}" srcOrd="0" destOrd="0" presId="urn:microsoft.com/office/officeart/2005/8/layout/hProcess7"/>
    <dgm:cxn modelId="{0892DF5F-3C89-43B0-B1BD-D0A34C86121A}" srcId="{0F948AA6-052A-484A-8AE6-1375BE23B54F}" destId="{D30133DC-8178-4AAD-A302-E80DBF8CC4E9}" srcOrd="1" destOrd="0" parTransId="{72225F96-AF62-40B6-8B20-7EDDB24528DD}" sibTransId="{F1BDF688-9A0A-4CE1-BB3F-07F55693DE47}"/>
    <dgm:cxn modelId="{839D9ADD-814A-462A-9F43-2F8D6BFD4E28}" type="presParOf" srcId="{0E89C61C-7D9A-4C19-8644-93B6B60B3F5A}" destId="{558F760D-4738-441A-9BBF-6DA991C70B6F}" srcOrd="0" destOrd="0" presId="urn:microsoft.com/office/officeart/2005/8/layout/hProcess7"/>
    <dgm:cxn modelId="{48397826-2D1E-43D1-A445-10B433F07327}" type="presParOf" srcId="{558F760D-4738-441A-9BBF-6DA991C70B6F}" destId="{2952F260-9FCB-48D3-B086-D4DD2FF377C8}" srcOrd="0" destOrd="0" presId="urn:microsoft.com/office/officeart/2005/8/layout/hProcess7"/>
    <dgm:cxn modelId="{C9AD79D2-FF28-4D9C-A11F-CB86D205D5BD}" type="presParOf" srcId="{558F760D-4738-441A-9BBF-6DA991C70B6F}" destId="{9ACA6BB2-89FE-4395-94FC-B57D9D675A2A}" srcOrd="1" destOrd="0" presId="urn:microsoft.com/office/officeart/2005/8/layout/hProcess7"/>
    <dgm:cxn modelId="{5D793491-787E-433B-8D33-ED6AE384C006}" type="presParOf" srcId="{558F760D-4738-441A-9BBF-6DA991C70B6F}" destId="{28703188-F784-4797-B760-52ADA5231F4E}" srcOrd="2" destOrd="0" presId="urn:microsoft.com/office/officeart/2005/8/layout/hProcess7"/>
    <dgm:cxn modelId="{5EEDBDF1-1FEE-4FD2-AE91-2DDAF7C0F317}" type="presParOf" srcId="{0E89C61C-7D9A-4C19-8644-93B6B60B3F5A}" destId="{7EC86496-AB23-4253-BAB9-4E8AA0438198}" srcOrd="1" destOrd="0" presId="urn:microsoft.com/office/officeart/2005/8/layout/hProcess7"/>
    <dgm:cxn modelId="{BDCA1111-43C9-41FF-8673-11A657AB2B34}" type="presParOf" srcId="{0E89C61C-7D9A-4C19-8644-93B6B60B3F5A}" destId="{AEE879E1-AA56-4CBD-9BAA-7248B5C3D101}" srcOrd="2" destOrd="0" presId="urn:microsoft.com/office/officeart/2005/8/layout/hProcess7"/>
    <dgm:cxn modelId="{3AF224A1-F9A1-4724-95FB-077C19B726BF}" type="presParOf" srcId="{AEE879E1-AA56-4CBD-9BAA-7248B5C3D101}" destId="{6E6247D1-E914-4FCF-BCE4-CB066609F383}" srcOrd="0" destOrd="0" presId="urn:microsoft.com/office/officeart/2005/8/layout/hProcess7"/>
    <dgm:cxn modelId="{452AAC1A-C898-4B80-B173-0D1527331A71}" type="presParOf" srcId="{AEE879E1-AA56-4CBD-9BAA-7248B5C3D101}" destId="{5FEB4ED5-AE65-411C-88F5-110B9A5A6297}" srcOrd="1" destOrd="0" presId="urn:microsoft.com/office/officeart/2005/8/layout/hProcess7"/>
    <dgm:cxn modelId="{CDF7F40D-559A-4607-A2FD-C7F036524440}" type="presParOf" srcId="{AEE879E1-AA56-4CBD-9BAA-7248B5C3D101}" destId="{71421434-4024-4F28-91BD-2188034D7A83}" srcOrd="2" destOrd="0" presId="urn:microsoft.com/office/officeart/2005/8/layout/hProcess7"/>
    <dgm:cxn modelId="{574202E5-7F48-42B3-8B1B-DF05FAE5FEFB}" type="presParOf" srcId="{0E89C61C-7D9A-4C19-8644-93B6B60B3F5A}" destId="{B1A86098-72E8-4B32-B82D-750EDB0C110A}" srcOrd="3" destOrd="0" presId="urn:microsoft.com/office/officeart/2005/8/layout/hProcess7"/>
    <dgm:cxn modelId="{94E3ED3E-DB97-465C-AB99-0E0A94E303D2}" type="presParOf" srcId="{0E89C61C-7D9A-4C19-8644-93B6B60B3F5A}" destId="{4F5E3939-6ECE-4FC9-8B6C-A662B538E7DD}" srcOrd="4" destOrd="0" presId="urn:microsoft.com/office/officeart/2005/8/layout/hProcess7"/>
    <dgm:cxn modelId="{5C1D0C4F-0A05-4618-987E-11BE38833816}" type="presParOf" srcId="{4F5E3939-6ECE-4FC9-8B6C-A662B538E7DD}" destId="{E0C070BA-CB58-4F38-AE13-2BB27962C5B4}" srcOrd="0" destOrd="0" presId="urn:microsoft.com/office/officeart/2005/8/layout/hProcess7"/>
    <dgm:cxn modelId="{806AA804-1F9F-49EE-BD2B-A6043AA6BBD3}" type="presParOf" srcId="{4F5E3939-6ECE-4FC9-8B6C-A662B538E7DD}" destId="{10324CC6-9F33-48F9-81A6-62B86D4159F5}" srcOrd="1" destOrd="0" presId="urn:microsoft.com/office/officeart/2005/8/layout/hProcess7"/>
    <dgm:cxn modelId="{3A13DEAB-E22D-4E39-BF53-E45014F81315}" type="presParOf" srcId="{4F5E3939-6ECE-4FC9-8B6C-A662B538E7DD}" destId="{D7F8C71A-38D5-454B-8F71-03A8C1EF57AD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229ED2E-B316-4B5D-A216-B72EB774064B}" type="doc">
      <dgm:prSet loTypeId="urn:microsoft.com/office/officeart/2005/8/layout/process4" loCatId="list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1E60C685-C566-49C7-B08C-825D5BDB7404}">
      <dgm:prSet custT="1"/>
      <dgm:spPr/>
      <dgm:t>
        <a:bodyPr/>
        <a:lstStyle/>
        <a:p>
          <a:pPr algn="just" rtl="0"/>
          <a:r>
            <a:rPr 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自己開發商品，將商品盒裝上架，公司自己負責行銷產品，譬如說是賣作業系統的微軟、賣防毒軟體的趨勢科技。這類型的公司就是將產品掛著自己的品牌名稱去行銷，因此</a:t>
          </a:r>
          <a:r>
            <a:rPr 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CMMI</a:t>
          </a:r>
          <a:r>
            <a:rPr 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的認證幫助並不大，銷路的好壞是取決於市場的反應，使用者只在意使用的軟體是否實用並且操作方便，開發過程中是否依循軟體工程的規劃對一般使用者而言並不重要。</a:t>
          </a:r>
          <a:endParaRPr lang="zh-TW" sz="1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6131AE-0BFE-4BD5-A8F3-B23CE1EBB0F4}" type="parTrans" cxnId="{40F18F09-70A7-4A67-8BD6-29401C7B1F6F}">
      <dgm:prSet/>
      <dgm:spPr/>
      <dgm:t>
        <a:bodyPr/>
        <a:lstStyle/>
        <a:p>
          <a:pPr algn="just"/>
          <a:endParaRPr lang="zh-TW" altLang="en-US" sz="20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86C7B75-19D0-4CA0-ABE8-9BB8788E3F2F}" type="sibTrans" cxnId="{40F18F09-70A7-4A67-8BD6-29401C7B1F6F}">
      <dgm:prSet/>
      <dgm:spPr/>
      <dgm:t>
        <a:bodyPr/>
        <a:lstStyle/>
        <a:p>
          <a:pPr algn="just"/>
          <a:endParaRPr lang="zh-TW" altLang="en-US" sz="20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BBFD6A7-C248-4131-BA4F-2636BF35588F}">
      <dgm:prSet custT="1"/>
      <dgm:spPr/>
      <dgm:t>
        <a:bodyPr/>
        <a:lstStyle/>
        <a:p>
          <a:pPr algn="just" rtl="0"/>
          <a:r>
            <a:rPr 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另一類型的公司則是我們上面提到的軟體代工，這類型的公司若能取得</a:t>
          </a:r>
          <a:r>
            <a:rPr 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CMMI</a:t>
          </a:r>
          <a:r>
            <a:rPr 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的認證則能有顯著的加分效果。譬如說花旗銀行想要開發一套幫助客戶理財的軟體，由於花旗銀行本身並不是開發軟體的高手，所以可能委外開發，這個時候</a:t>
          </a:r>
          <a:r>
            <a:rPr 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CMMI</a:t>
          </a:r>
          <a:r>
            <a:rPr 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認證就能派上用場，有了認證就能在第一時間打敗沒有認證的公司，很快地就能夠得到大客戶的信任而接到專案。</a:t>
          </a:r>
          <a:endParaRPr lang="zh-TW" sz="1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BDD343C-8742-4D00-8497-3B234F88FD2E}" type="parTrans" cxnId="{FDC7029B-7349-42BE-8A51-2BF003C70F9B}">
      <dgm:prSet/>
      <dgm:spPr/>
      <dgm:t>
        <a:bodyPr/>
        <a:lstStyle/>
        <a:p>
          <a:pPr algn="just"/>
          <a:endParaRPr lang="zh-TW" altLang="en-US" sz="20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A6CC50-5F59-4105-B09B-E2B98FB6210C}" type="sibTrans" cxnId="{FDC7029B-7349-42BE-8A51-2BF003C70F9B}">
      <dgm:prSet/>
      <dgm:spPr/>
      <dgm:t>
        <a:bodyPr/>
        <a:lstStyle/>
        <a:p>
          <a:pPr algn="just"/>
          <a:endParaRPr lang="zh-TW" altLang="en-US" sz="20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5637FF7-F309-44D0-A74E-5DB1A41F0779}" type="pres">
      <dgm:prSet presAssocID="{3229ED2E-B316-4B5D-A216-B72EB774064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3E8E75D-2D22-4672-9CA8-45621E56FD85}" type="pres">
      <dgm:prSet presAssocID="{5BBFD6A7-C248-4131-BA4F-2636BF35588F}" presName="boxAndChildren" presStyleCnt="0"/>
      <dgm:spPr/>
    </dgm:pt>
    <dgm:pt modelId="{5D0BAEFF-4AB3-4E63-AD3B-3D915FEA9856}" type="pres">
      <dgm:prSet presAssocID="{5BBFD6A7-C248-4131-BA4F-2636BF35588F}" presName="parentTextBox" presStyleLbl="node1" presStyleIdx="0" presStyleCnt="2"/>
      <dgm:spPr/>
      <dgm:t>
        <a:bodyPr/>
        <a:lstStyle/>
        <a:p>
          <a:endParaRPr lang="zh-TW" altLang="en-US"/>
        </a:p>
      </dgm:t>
    </dgm:pt>
    <dgm:pt modelId="{475D3B75-B8A7-4AA4-B00E-79BF8D2BBC1B}" type="pres">
      <dgm:prSet presAssocID="{386C7B75-19D0-4CA0-ABE8-9BB8788E3F2F}" presName="sp" presStyleCnt="0"/>
      <dgm:spPr/>
    </dgm:pt>
    <dgm:pt modelId="{990D202F-2375-428E-8E62-F8C5CF85782B}" type="pres">
      <dgm:prSet presAssocID="{1E60C685-C566-49C7-B08C-825D5BDB7404}" presName="arrowAndChildren" presStyleCnt="0"/>
      <dgm:spPr/>
    </dgm:pt>
    <dgm:pt modelId="{9400A40C-F752-4718-B606-2307FF506C36}" type="pres">
      <dgm:prSet presAssocID="{1E60C685-C566-49C7-B08C-825D5BDB7404}" presName="parentTextArrow" presStyleLbl="node1" presStyleIdx="1" presStyleCnt="2"/>
      <dgm:spPr/>
      <dgm:t>
        <a:bodyPr/>
        <a:lstStyle/>
        <a:p>
          <a:endParaRPr lang="zh-TW" altLang="en-US"/>
        </a:p>
      </dgm:t>
    </dgm:pt>
  </dgm:ptLst>
  <dgm:cxnLst>
    <dgm:cxn modelId="{40F18F09-70A7-4A67-8BD6-29401C7B1F6F}" srcId="{3229ED2E-B316-4B5D-A216-B72EB774064B}" destId="{1E60C685-C566-49C7-B08C-825D5BDB7404}" srcOrd="0" destOrd="0" parTransId="{196131AE-0BFE-4BD5-A8F3-B23CE1EBB0F4}" sibTransId="{386C7B75-19D0-4CA0-ABE8-9BB8788E3F2F}"/>
    <dgm:cxn modelId="{5AE0874E-D9CC-4BD1-9B48-DAB87974B91E}" type="presOf" srcId="{1E60C685-C566-49C7-B08C-825D5BDB7404}" destId="{9400A40C-F752-4718-B606-2307FF506C36}" srcOrd="0" destOrd="0" presId="urn:microsoft.com/office/officeart/2005/8/layout/process4"/>
    <dgm:cxn modelId="{FDC7029B-7349-42BE-8A51-2BF003C70F9B}" srcId="{3229ED2E-B316-4B5D-A216-B72EB774064B}" destId="{5BBFD6A7-C248-4131-BA4F-2636BF35588F}" srcOrd="1" destOrd="0" parTransId="{7BDD343C-8742-4D00-8497-3B234F88FD2E}" sibTransId="{D1A6CC50-5F59-4105-B09B-E2B98FB6210C}"/>
    <dgm:cxn modelId="{E9A26DBA-CB33-4633-A8B6-E392EA91F86B}" type="presOf" srcId="{3229ED2E-B316-4B5D-A216-B72EB774064B}" destId="{15637FF7-F309-44D0-A74E-5DB1A41F0779}" srcOrd="0" destOrd="0" presId="urn:microsoft.com/office/officeart/2005/8/layout/process4"/>
    <dgm:cxn modelId="{1B144590-27F1-4DEE-A132-D3517D3B0C13}" type="presOf" srcId="{5BBFD6A7-C248-4131-BA4F-2636BF35588F}" destId="{5D0BAEFF-4AB3-4E63-AD3B-3D915FEA9856}" srcOrd="0" destOrd="0" presId="urn:microsoft.com/office/officeart/2005/8/layout/process4"/>
    <dgm:cxn modelId="{F2918FBA-FF62-4FAE-B9FE-8FBB94F1780B}" type="presParOf" srcId="{15637FF7-F309-44D0-A74E-5DB1A41F0779}" destId="{B3E8E75D-2D22-4672-9CA8-45621E56FD85}" srcOrd="0" destOrd="0" presId="urn:microsoft.com/office/officeart/2005/8/layout/process4"/>
    <dgm:cxn modelId="{A59F41BC-33FF-4028-99ED-A9757EA05731}" type="presParOf" srcId="{B3E8E75D-2D22-4672-9CA8-45621E56FD85}" destId="{5D0BAEFF-4AB3-4E63-AD3B-3D915FEA9856}" srcOrd="0" destOrd="0" presId="urn:microsoft.com/office/officeart/2005/8/layout/process4"/>
    <dgm:cxn modelId="{B3242215-17C6-4388-8052-B2A30E565A67}" type="presParOf" srcId="{15637FF7-F309-44D0-A74E-5DB1A41F0779}" destId="{475D3B75-B8A7-4AA4-B00E-79BF8D2BBC1B}" srcOrd="1" destOrd="0" presId="urn:microsoft.com/office/officeart/2005/8/layout/process4"/>
    <dgm:cxn modelId="{CB4C9824-F926-4C6C-A75C-B7746E8FE74F}" type="presParOf" srcId="{15637FF7-F309-44D0-A74E-5DB1A41F0779}" destId="{990D202F-2375-428E-8E62-F8C5CF85782B}" srcOrd="2" destOrd="0" presId="urn:microsoft.com/office/officeart/2005/8/layout/process4"/>
    <dgm:cxn modelId="{7EB4E899-F5A6-4A0E-81B5-44D51339A009}" type="presParOf" srcId="{990D202F-2375-428E-8E62-F8C5CF85782B}" destId="{9400A40C-F752-4718-B606-2307FF506C3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8E3035-7601-4D6A-AE4D-3597997C0140}">
      <dsp:nvSpPr>
        <dsp:cNvPr id="0" name=""/>
        <dsp:cNvSpPr/>
      </dsp:nvSpPr>
      <dsp:spPr>
        <a:xfrm rot="16200000">
          <a:off x="1106139" y="-1102490"/>
          <a:ext cx="1305145" cy="3510126"/>
        </a:xfrm>
        <a:prstGeom prst="flowChartManualOperati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瀑布式模型</a:t>
          </a:r>
          <a: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(waterfall model)</a:t>
          </a:r>
          <a:endParaRPr 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5400000">
        <a:off x="3649" y="261029"/>
        <a:ext cx="3510126" cy="783087"/>
      </dsp:txXfrm>
    </dsp:sp>
    <dsp:sp modelId="{5B9060E0-9144-41E7-8522-E54C75689F96}">
      <dsp:nvSpPr>
        <dsp:cNvPr id="0" name=""/>
        <dsp:cNvSpPr/>
      </dsp:nvSpPr>
      <dsp:spPr>
        <a:xfrm rot="16200000">
          <a:off x="4879525" y="-1102490"/>
          <a:ext cx="1305145" cy="3510126"/>
        </a:xfrm>
        <a:prstGeom prst="flowChartManualOperation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螺旋式模型</a:t>
          </a:r>
          <a: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(spiral model)</a:t>
          </a:r>
          <a:endParaRPr 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5400000">
        <a:off x="3777035" y="261029"/>
        <a:ext cx="3510126" cy="78308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B24D0-5603-45B6-95A4-DFE4750F2E4D}">
      <dsp:nvSpPr>
        <dsp:cNvPr id="0" name=""/>
        <dsp:cNvSpPr/>
      </dsp:nvSpPr>
      <dsp:spPr>
        <a:xfrm>
          <a:off x="43207" y="1177"/>
          <a:ext cx="1489318" cy="8935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定義使用情況</a:t>
          </a:r>
          <a:endParaRPr lang="zh-TW" alt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9379" y="27349"/>
        <a:ext cx="1436974" cy="841246"/>
      </dsp:txXfrm>
    </dsp:sp>
    <dsp:sp modelId="{D6C4722B-A387-4D8A-8EBF-C8ED411DDCB2}">
      <dsp:nvSpPr>
        <dsp:cNvPr id="0" name=""/>
        <dsp:cNvSpPr/>
      </dsp:nvSpPr>
      <dsp:spPr>
        <a:xfrm>
          <a:off x="1663585" y="263297"/>
          <a:ext cx="315735" cy="3693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63585" y="337167"/>
        <a:ext cx="221015" cy="221610"/>
      </dsp:txXfrm>
    </dsp:sp>
    <dsp:sp modelId="{65B88A9B-DA8D-40BE-A026-553651A96031}">
      <dsp:nvSpPr>
        <dsp:cNvPr id="0" name=""/>
        <dsp:cNvSpPr/>
      </dsp:nvSpPr>
      <dsp:spPr>
        <a:xfrm>
          <a:off x="2128253" y="1177"/>
          <a:ext cx="1489318" cy="8935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607181"/>
                <a:satOff val="-241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3">
                <a:hueOff val="1607181"/>
                <a:satOff val="-241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3">
                <a:hueOff val="1607181"/>
                <a:satOff val="-241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從使用情況找出可能的類別</a:t>
          </a:r>
          <a:endParaRPr lang="zh-TW" alt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54425" y="27349"/>
        <a:ext cx="1436974" cy="841246"/>
      </dsp:txXfrm>
    </dsp:sp>
    <dsp:sp modelId="{741CB248-D257-4E29-BA43-A3CC437F6CDA}">
      <dsp:nvSpPr>
        <dsp:cNvPr id="0" name=""/>
        <dsp:cNvSpPr/>
      </dsp:nvSpPr>
      <dsp:spPr>
        <a:xfrm>
          <a:off x="3748631" y="263297"/>
          <a:ext cx="315735" cy="3693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1875044"/>
                <a:satOff val="-2813"/>
                <a:lumOff val="-458"/>
                <a:alphaOff val="0"/>
                <a:shade val="51000"/>
                <a:satMod val="130000"/>
              </a:schemeClr>
            </a:gs>
            <a:gs pos="80000">
              <a:schemeClr val="accent3">
                <a:hueOff val="1875044"/>
                <a:satOff val="-2813"/>
                <a:lumOff val="-458"/>
                <a:alphaOff val="0"/>
                <a:shade val="93000"/>
                <a:satMod val="130000"/>
              </a:schemeClr>
            </a:gs>
            <a:gs pos="100000">
              <a:schemeClr val="accent3">
                <a:hueOff val="1875044"/>
                <a:satOff val="-2813"/>
                <a:lumOff val="-45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48631" y="337167"/>
        <a:ext cx="221015" cy="221610"/>
      </dsp:txXfrm>
    </dsp:sp>
    <dsp:sp modelId="{212AAA69-EA94-4860-92DD-4C7C9F0BBDA8}">
      <dsp:nvSpPr>
        <dsp:cNvPr id="0" name=""/>
        <dsp:cNvSpPr/>
      </dsp:nvSpPr>
      <dsp:spPr>
        <a:xfrm>
          <a:off x="4213298" y="1177"/>
          <a:ext cx="1489318" cy="8935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3214361"/>
                <a:satOff val="-4823"/>
                <a:lumOff val="-784"/>
                <a:alphaOff val="0"/>
                <a:shade val="51000"/>
                <a:satMod val="130000"/>
              </a:schemeClr>
            </a:gs>
            <a:gs pos="80000">
              <a:schemeClr val="accent3">
                <a:hueOff val="3214361"/>
                <a:satOff val="-4823"/>
                <a:lumOff val="-784"/>
                <a:alphaOff val="0"/>
                <a:shade val="93000"/>
                <a:satMod val="130000"/>
              </a:schemeClr>
            </a:gs>
            <a:gs pos="100000">
              <a:schemeClr val="accent3">
                <a:hueOff val="3214361"/>
                <a:satOff val="-4823"/>
                <a:lumOff val="-78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建立類別間的基本關係</a:t>
          </a:r>
          <a:endParaRPr lang="zh-TW" altLang="en-US" sz="16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39470" y="27349"/>
        <a:ext cx="1436974" cy="841246"/>
      </dsp:txXfrm>
    </dsp:sp>
    <dsp:sp modelId="{C8D1603E-5B62-4017-BDB5-F8445BFF24C2}">
      <dsp:nvSpPr>
        <dsp:cNvPr id="0" name=""/>
        <dsp:cNvSpPr/>
      </dsp:nvSpPr>
      <dsp:spPr>
        <a:xfrm>
          <a:off x="5833676" y="263297"/>
          <a:ext cx="315735" cy="3693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shade val="51000"/>
                <a:satMod val="130000"/>
              </a:schemeClr>
            </a:gs>
            <a:gs pos="80000">
              <a:schemeClr val="accent3">
                <a:hueOff val="3750088"/>
                <a:satOff val="-5627"/>
                <a:lumOff val="-915"/>
                <a:alphaOff val="0"/>
                <a:shade val="93000"/>
                <a:satMod val="130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3676" y="337167"/>
        <a:ext cx="221015" cy="221610"/>
      </dsp:txXfrm>
    </dsp:sp>
    <dsp:sp modelId="{8D1F7728-7505-445C-A997-15FA27876C22}">
      <dsp:nvSpPr>
        <dsp:cNvPr id="0" name=""/>
        <dsp:cNvSpPr/>
      </dsp:nvSpPr>
      <dsp:spPr>
        <a:xfrm>
          <a:off x="6298344" y="1177"/>
          <a:ext cx="1489318" cy="8935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4821541"/>
                <a:satOff val="-7234"/>
                <a:lumOff val="-1176"/>
                <a:alphaOff val="0"/>
                <a:shade val="51000"/>
                <a:satMod val="130000"/>
              </a:schemeClr>
            </a:gs>
            <a:gs pos="80000">
              <a:schemeClr val="accent3">
                <a:hueOff val="4821541"/>
                <a:satOff val="-7234"/>
                <a:lumOff val="-1176"/>
                <a:alphaOff val="0"/>
                <a:shade val="93000"/>
                <a:satMod val="130000"/>
              </a:schemeClr>
            </a:gs>
            <a:gs pos="100000">
              <a:schemeClr val="accent3">
                <a:hueOff val="4821541"/>
                <a:satOff val="-7234"/>
                <a:lumOff val="-11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定義類別階層</a:t>
          </a:r>
          <a:endParaRPr lang="zh-TW" altLang="en-US" sz="16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324516" y="27349"/>
        <a:ext cx="1436974" cy="841246"/>
      </dsp:txXfrm>
    </dsp:sp>
    <dsp:sp modelId="{49727B23-7844-424B-A1C7-A435D35B5D5A}">
      <dsp:nvSpPr>
        <dsp:cNvPr id="0" name=""/>
        <dsp:cNvSpPr/>
      </dsp:nvSpPr>
      <dsp:spPr>
        <a:xfrm rot="5400000">
          <a:off x="6885135" y="999021"/>
          <a:ext cx="315735" cy="3693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-5400000">
        <a:off x="6932198" y="1025828"/>
        <a:ext cx="221610" cy="221015"/>
      </dsp:txXfrm>
    </dsp:sp>
    <dsp:sp modelId="{E6CB3038-FFCD-4EC8-BEE1-9FCCB4179C44}">
      <dsp:nvSpPr>
        <dsp:cNvPr id="0" name=""/>
        <dsp:cNvSpPr/>
      </dsp:nvSpPr>
      <dsp:spPr>
        <a:xfrm>
          <a:off x="6298344" y="1490496"/>
          <a:ext cx="1489318" cy="8935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6428722"/>
                <a:satOff val="-9646"/>
                <a:lumOff val="-1569"/>
                <a:alphaOff val="0"/>
                <a:shade val="51000"/>
                <a:satMod val="130000"/>
              </a:schemeClr>
            </a:gs>
            <a:gs pos="80000">
              <a:schemeClr val="accent3">
                <a:hueOff val="6428722"/>
                <a:satOff val="-9646"/>
                <a:lumOff val="-1569"/>
                <a:alphaOff val="0"/>
                <a:shade val="93000"/>
                <a:satMod val="130000"/>
              </a:schemeClr>
            </a:gs>
            <a:gs pos="100000">
              <a:schemeClr val="accent3">
                <a:hueOff val="6428722"/>
                <a:satOff val="-9646"/>
                <a:lumOff val="-156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找出每個類別的屬性</a:t>
          </a:r>
          <a:endParaRPr lang="zh-TW" alt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324516" y="1516668"/>
        <a:ext cx="1436974" cy="841246"/>
      </dsp:txXfrm>
    </dsp:sp>
    <dsp:sp modelId="{615408A7-1324-40DD-BDDE-F43BF85ABB59}">
      <dsp:nvSpPr>
        <dsp:cNvPr id="0" name=""/>
        <dsp:cNvSpPr/>
      </dsp:nvSpPr>
      <dsp:spPr>
        <a:xfrm rot="10800000">
          <a:off x="5851548" y="1752616"/>
          <a:ext cx="315735" cy="3693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shade val="51000"/>
                <a:satMod val="130000"/>
              </a:schemeClr>
            </a:gs>
            <a:gs pos="80000">
              <a:schemeClr val="accent3">
                <a:hueOff val="7500176"/>
                <a:satOff val="-11253"/>
                <a:lumOff val="-1830"/>
                <a:alphaOff val="0"/>
                <a:shade val="93000"/>
                <a:satMod val="130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6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10800000">
        <a:off x="5946268" y="1826486"/>
        <a:ext cx="221015" cy="221610"/>
      </dsp:txXfrm>
    </dsp:sp>
    <dsp:sp modelId="{55FC735E-3EBF-477D-9F65-4467A78490D9}">
      <dsp:nvSpPr>
        <dsp:cNvPr id="0" name=""/>
        <dsp:cNvSpPr/>
      </dsp:nvSpPr>
      <dsp:spPr>
        <a:xfrm>
          <a:off x="4213298" y="1490496"/>
          <a:ext cx="1489318" cy="8935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8035903"/>
                <a:satOff val="-12057"/>
                <a:lumOff val="-1961"/>
                <a:alphaOff val="0"/>
                <a:shade val="51000"/>
                <a:satMod val="130000"/>
              </a:schemeClr>
            </a:gs>
            <a:gs pos="80000">
              <a:schemeClr val="accent3">
                <a:hueOff val="8035903"/>
                <a:satOff val="-12057"/>
                <a:lumOff val="-1961"/>
                <a:alphaOff val="0"/>
                <a:shade val="93000"/>
                <a:satMod val="130000"/>
              </a:schemeClr>
            </a:gs>
            <a:gs pos="100000">
              <a:schemeClr val="accent3">
                <a:hueOff val="8035903"/>
                <a:satOff val="-12057"/>
                <a:lumOff val="-196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6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列出和屬性有關的方法</a:t>
          </a:r>
          <a:endParaRPr lang="zh-TW" sz="16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39470" y="1516668"/>
        <a:ext cx="1436974" cy="841246"/>
      </dsp:txXfrm>
    </dsp:sp>
    <dsp:sp modelId="{C1F978E1-9548-4D6C-AFD2-7DED96E55B71}">
      <dsp:nvSpPr>
        <dsp:cNvPr id="0" name=""/>
        <dsp:cNvSpPr/>
      </dsp:nvSpPr>
      <dsp:spPr>
        <a:xfrm rot="10800000">
          <a:off x="3766503" y="1752616"/>
          <a:ext cx="315735" cy="3693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9375220"/>
                <a:satOff val="-14067"/>
                <a:lumOff val="-2288"/>
                <a:alphaOff val="0"/>
                <a:shade val="51000"/>
                <a:satMod val="130000"/>
              </a:schemeClr>
            </a:gs>
            <a:gs pos="80000">
              <a:schemeClr val="accent3">
                <a:hueOff val="9375220"/>
                <a:satOff val="-14067"/>
                <a:lumOff val="-2288"/>
                <a:alphaOff val="0"/>
                <a:shade val="93000"/>
                <a:satMod val="130000"/>
              </a:schemeClr>
            </a:gs>
            <a:gs pos="100000">
              <a:schemeClr val="accent3">
                <a:hueOff val="9375220"/>
                <a:satOff val="-14067"/>
                <a:lumOff val="-22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6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10800000">
        <a:off x="3861223" y="1826486"/>
        <a:ext cx="221015" cy="221610"/>
      </dsp:txXfrm>
    </dsp:sp>
    <dsp:sp modelId="{0E64BC0A-2B1A-4790-9526-F45C3765A987}">
      <dsp:nvSpPr>
        <dsp:cNvPr id="0" name=""/>
        <dsp:cNvSpPr/>
      </dsp:nvSpPr>
      <dsp:spPr>
        <a:xfrm>
          <a:off x="2128253" y="1490496"/>
          <a:ext cx="1489318" cy="8935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9643083"/>
                <a:satOff val="-14469"/>
                <a:lumOff val="-2353"/>
                <a:alphaOff val="0"/>
                <a:shade val="51000"/>
                <a:satMod val="130000"/>
              </a:schemeClr>
            </a:gs>
            <a:gs pos="80000">
              <a:schemeClr val="accent3">
                <a:hueOff val="9643083"/>
                <a:satOff val="-14469"/>
                <a:lumOff val="-2353"/>
                <a:alphaOff val="0"/>
                <a:shade val="93000"/>
                <a:satMod val="130000"/>
              </a:schemeClr>
            </a:gs>
            <a:gs pos="100000">
              <a:schemeClr val="accent3">
                <a:hueOff val="9643083"/>
                <a:satOff val="-14469"/>
                <a:lumOff val="-23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6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指出類別或物件如何相關</a:t>
          </a:r>
          <a:endParaRPr lang="zh-TW" sz="16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54425" y="1516668"/>
        <a:ext cx="1436974" cy="841246"/>
      </dsp:txXfrm>
    </dsp:sp>
    <dsp:sp modelId="{D9B60AA8-4F08-444D-8345-7F571B4D1207}">
      <dsp:nvSpPr>
        <dsp:cNvPr id="0" name=""/>
        <dsp:cNvSpPr/>
      </dsp:nvSpPr>
      <dsp:spPr>
        <a:xfrm rot="10800000">
          <a:off x="1681457" y="1752616"/>
          <a:ext cx="315735" cy="3693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6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10800000">
        <a:off x="1776177" y="1826486"/>
        <a:ext cx="221015" cy="221610"/>
      </dsp:txXfrm>
    </dsp:sp>
    <dsp:sp modelId="{5956AC7E-1C99-4137-B1E7-7436A9133B05}">
      <dsp:nvSpPr>
        <dsp:cNvPr id="0" name=""/>
        <dsp:cNvSpPr/>
      </dsp:nvSpPr>
      <dsp:spPr>
        <a:xfrm>
          <a:off x="43207" y="1490496"/>
          <a:ext cx="1489318" cy="8935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建立行為模式</a:t>
          </a:r>
          <a:endParaRPr lang="zh-TW" sz="1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9379" y="1516668"/>
        <a:ext cx="1436974" cy="84124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90D75B-D175-448A-A150-B0A90AD8897B}">
      <dsp:nvSpPr>
        <dsp:cNvPr id="0" name=""/>
        <dsp:cNvSpPr/>
      </dsp:nvSpPr>
      <dsp:spPr>
        <a:xfrm>
          <a:off x="0" y="68487"/>
          <a:ext cx="8229600" cy="627412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0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類別圖</a:t>
          </a:r>
          <a:r>
            <a:rPr lang="en-US" sz="20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(class diagram)</a:t>
          </a:r>
          <a:endParaRPr lang="zh-TW" sz="20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628" y="99115"/>
        <a:ext cx="8168344" cy="566156"/>
      </dsp:txXfrm>
    </dsp:sp>
    <dsp:sp modelId="{B56E3CDA-0E32-4A61-816F-859027ABD1FD}">
      <dsp:nvSpPr>
        <dsp:cNvPr id="0" name=""/>
        <dsp:cNvSpPr/>
      </dsp:nvSpPr>
      <dsp:spPr>
        <a:xfrm>
          <a:off x="0" y="695900"/>
          <a:ext cx="8229600" cy="372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5400" rIns="142240" bIns="2540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sz="16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描述系統中有哪些類別，及類別內的資料和方法。</a:t>
          </a:r>
          <a:endParaRPr lang="zh-TW" sz="16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695900"/>
        <a:ext cx="8229600" cy="372600"/>
      </dsp:txXfrm>
    </dsp:sp>
    <dsp:sp modelId="{67A99311-D6E5-4055-A02A-3DF9374BBEC4}">
      <dsp:nvSpPr>
        <dsp:cNvPr id="0" name=""/>
        <dsp:cNvSpPr/>
      </dsp:nvSpPr>
      <dsp:spPr>
        <a:xfrm>
          <a:off x="0" y="1068500"/>
          <a:ext cx="8229600" cy="627412"/>
        </a:xfrm>
        <a:prstGeom prst="roundRect">
          <a:avLst/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shade val="51000"/>
                <a:satMod val="130000"/>
              </a:schemeClr>
            </a:gs>
            <a:gs pos="80000">
              <a:schemeClr val="accent3">
                <a:hueOff val="3750088"/>
                <a:satOff val="-5627"/>
                <a:lumOff val="-915"/>
                <a:alphaOff val="0"/>
                <a:shade val="93000"/>
                <a:satMod val="130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0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使用情況圖</a:t>
          </a:r>
          <a:r>
            <a:rPr lang="en-US" sz="20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(use case diagram)</a:t>
          </a:r>
          <a:endParaRPr lang="zh-TW" sz="20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628" y="1099128"/>
        <a:ext cx="8168344" cy="566156"/>
      </dsp:txXfrm>
    </dsp:sp>
    <dsp:sp modelId="{8C11640C-0D7B-4D4C-9CAD-5711285D74C6}">
      <dsp:nvSpPr>
        <dsp:cNvPr id="0" name=""/>
        <dsp:cNvSpPr/>
      </dsp:nvSpPr>
      <dsp:spPr>
        <a:xfrm>
          <a:off x="0" y="1695912"/>
          <a:ext cx="8229600" cy="372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5400" rIns="142240" bIns="2540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sz="16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顯示使用者和系統之間的互動，特別是使用者執行系統時會進行的過程。</a:t>
          </a:r>
          <a:endParaRPr lang="zh-TW" sz="16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1695912"/>
        <a:ext cx="8229600" cy="372600"/>
      </dsp:txXfrm>
    </dsp:sp>
    <dsp:sp modelId="{4CF5B2A9-7699-4E76-A906-A529A659069F}">
      <dsp:nvSpPr>
        <dsp:cNvPr id="0" name=""/>
        <dsp:cNvSpPr/>
      </dsp:nvSpPr>
      <dsp:spPr>
        <a:xfrm>
          <a:off x="0" y="2068512"/>
          <a:ext cx="8229600" cy="627412"/>
        </a:xfrm>
        <a:prstGeom prst="roundRect">
          <a:avLst/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shade val="51000"/>
                <a:satMod val="130000"/>
              </a:schemeClr>
            </a:gs>
            <a:gs pos="80000">
              <a:schemeClr val="accent3">
                <a:hueOff val="7500176"/>
                <a:satOff val="-11253"/>
                <a:lumOff val="-1830"/>
                <a:alphaOff val="0"/>
                <a:shade val="93000"/>
                <a:satMod val="130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0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活動圖</a:t>
          </a:r>
          <a:r>
            <a:rPr lang="en-US" sz="20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(activity diagram)</a:t>
          </a:r>
          <a:endParaRPr lang="zh-TW" sz="20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628" y="2099140"/>
        <a:ext cx="8168344" cy="566156"/>
      </dsp:txXfrm>
    </dsp:sp>
    <dsp:sp modelId="{48E27974-6993-4870-A14B-DFD5301F8C95}">
      <dsp:nvSpPr>
        <dsp:cNvPr id="0" name=""/>
        <dsp:cNvSpPr/>
      </dsp:nvSpPr>
      <dsp:spPr>
        <a:xfrm>
          <a:off x="0" y="2695925"/>
          <a:ext cx="8229600" cy="372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5400" rIns="142240" bIns="2540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sz="16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描述系統內各個元件間工作執行的流程。</a:t>
          </a:r>
          <a:endParaRPr lang="zh-TW" sz="16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2695925"/>
        <a:ext cx="8229600" cy="372600"/>
      </dsp:txXfrm>
    </dsp:sp>
    <dsp:sp modelId="{B6865DB1-0504-4AA1-9797-7B2447869371}">
      <dsp:nvSpPr>
        <dsp:cNvPr id="0" name=""/>
        <dsp:cNvSpPr/>
      </dsp:nvSpPr>
      <dsp:spPr>
        <a:xfrm>
          <a:off x="0" y="3068524"/>
          <a:ext cx="8229600" cy="627412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0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實作圖</a:t>
          </a:r>
          <a:r>
            <a:rPr lang="en-US" sz="20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(implementation diagram)</a:t>
          </a:r>
          <a:endParaRPr lang="zh-TW" sz="20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628" y="3099152"/>
        <a:ext cx="8168344" cy="566156"/>
      </dsp:txXfrm>
    </dsp:sp>
    <dsp:sp modelId="{BBD4FF40-94AB-46E4-A2B9-C411EA8A31C7}">
      <dsp:nvSpPr>
        <dsp:cNvPr id="0" name=""/>
        <dsp:cNvSpPr/>
      </dsp:nvSpPr>
      <dsp:spPr>
        <a:xfrm>
          <a:off x="0" y="3695937"/>
          <a:ext cx="8229600" cy="372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5400" rIns="142240" bIns="2540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sz="16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顯示系統架構內所設計的軟體元件和硬體元件，以及元件之間的互動。</a:t>
          </a:r>
          <a:endParaRPr lang="zh-TW" sz="16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3695937"/>
        <a:ext cx="8229600" cy="372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99E8F8-8CB7-4F62-AB23-4B2A74FEA46E}">
      <dsp:nvSpPr>
        <dsp:cNvPr id="0" name=""/>
        <dsp:cNvSpPr/>
      </dsp:nvSpPr>
      <dsp:spPr>
        <a:xfrm>
          <a:off x="1631129" y="536164"/>
          <a:ext cx="1545656" cy="1004676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商業軟體</a:t>
          </a:r>
          <a:endParaRPr lang="zh-TW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80173" y="585208"/>
        <a:ext cx="1447568" cy="906588"/>
      </dsp:txXfrm>
    </dsp:sp>
    <dsp:sp modelId="{63D0AE70-7014-4FB8-95AF-A136C6CD00C8}">
      <dsp:nvSpPr>
        <dsp:cNvPr id="0" name=""/>
        <dsp:cNvSpPr/>
      </dsp:nvSpPr>
      <dsp:spPr>
        <a:xfrm>
          <a:off x="2403957" y="185767"/>
          <a:ext cx="1705469" cy="1705469"/>
        </a:xfrm>
        <a:custGeom>
          <a:avLst/>
          <a:gdLst/>
          <a:ahLst/>
          <a:cxnLst/>
          <a:rect l="0" t="0" r="0" b="0"/>
          <a:pathLst>
            <a:path>
              <a:moveTo>
                <a:pt x="171876" y="339326"/>
              </a:moveTo>
              <a:arcTo wR="852734" hR="852734" stAng="13021110" swAng="6357779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FA2DA9-E28D-471D-8DC7-A783C28A25D7}">
      <dsp:nvSpPr>
        <dsp:cNvPr id="0" name=""/>
        <dsp:cNvSpPr/>
      </dsp:nvSpPr>
      <dsp:spPr>
        <a:xfrm>
          <a:off x="3336598" y="536164"/>
          <a:ext cx="1545656" cy="1004676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軟體代工</a:t>
          </a:r>
          <a:endParaRPr lang="zh-TW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385642" y="585208"/>
        <a:ext cx="1447568" cy="906588"/>
      </dsp:txXfrm>
    </dsp:sp>
    <dsp:sp modelId="{F63B55AC-FAFD-44F4-BF59-0E797FD3C1EF}">
      <dsp:nvSpPr>
        <dsp:cNvPr id="0" name=""/>
        <dsp:cNvSpPr/>
      </dsp:nvSpPr>
      <dsp:spPr>
        <a:xfrm>
          <a:off x="2403957" y="185767"/>
          <a:ext cx="1705469" cy="1705469"/>
        </a:xfrm>
        <a:custGeom>
          <a:avLst/>
          <a:gdLst/>
          <a:ahLst/>
          <a:cxnLst/>
          <a:rect l="0" t="0" r="0" b="0"/>
          <a:pathLst>
            <a:path>
              <a:moveTo>
                <a:pt x="1533593" y="1366143"/>
              </a:moveTo>
              <a:arcTo wR="852734" hR="852734" stAng="2221110" swAng="6357779"/>
            </a:path>
          </a:pathLst>
        </a:custGeom>
        <a:noFill/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64675-06DF-4709-9042-56E9480BAEB2}">
      <dsp:nvSpPr>
        <dsp:cNvPr id="0" name=""/>
        <dsp:cNvSpPr/>
      </dsp:nvSpPr>
      <dsp:spPr>
        <a:xfrm>
          <a:off x="0" y="56780"/>
          <a:ext cx="7200800" cy="9476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請問你過往有使用過線上數位學習嗎？如果有，能談談線上數位學習的好處嗎？如果沒有，請你陳述一下沒有使用過的理由。</a:t>
          </a:r>
          <a:endParaRPr lang="zh-TW" sz="18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6263" y="103043"/>
        <a:ext cx="7108274" cy="855173"/>
      </dsp:txXfrm>
    </dsp:sp>
    <dsp:sp modelId="{CC8FBD75-3B81-4DA7-A500-0B2569EB4A22}">
      <dsp:nvSpPr>
        <dsp:cNvPr id="0" name=""/>
        <dsp:cNvSpPr/>
      </dsp:nvSpPr>
      <dsp:spPr>
        <a:xfrm>
          <a:off x="0" y="1056320"/>
          <a:ext cx="7200800" cy="947699"/>
        </a:xfrm>
        <a:prstGeom prst="roundRect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59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請問你個人認為線上數位學習的效果如何？是否能夠保持專心？</a:t>
          </a:r>
          <a:endParaRPr lang="zh-TW" sz="18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6263" y="1102583"/>
        <a:ext cx="7108274" cy="855173"/>
      </dsp:txXfrm>
    </dsp:sp>
    <dsp:sp modelId="{16650711-A88F-471F-89A8-E8C435340916}">
      <dsp:nvSpPr>
        <dsp:cNvPr id="0" name=""/>
        <dsp:cNvSpPr/>
      </dsp:nvSpPr>
      <dsp:spPr>
        <a:xfrm>
          <a:off x="0" y="2055859"/>
          <a:ext cx="7200800" cy="947699"/>
        </a:xfrm>
        <a:prstGeom prst="round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請問你認為線上數位學習與傳統在課堂內教學的最大差異在哪邊？</a:t>
          </a:r>
          <a:endParaRPr lang="zh-TW" sz="18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6263" y="2102122"/>
        <a:ext cx="7108274" cy="8551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D81A1-73A3-4FB6-A9A3-EA7E191B8071}">
      <dsp:nvSpPr>
        <dsp:cNvPr id="0" name=""/>
        <dsp:cNvSpPr/>
      </dsp:nvSpPr>
      <dsp:spPr>
        <a:xfrm>
          <a:off x="0" y="1057459"/>
          <a:ext cx="8030235" cy="69380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8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由下而上</a:t>
          </a:r>
          <a:r>
            <a:rPr lang="en-US" sz="28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(Bottom-Up Approach)</a:t>
          </a:r>
          <a:endParaRPr lang="zh-TW" sz="28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1057459"/>
        <a:ext cx="8030235" cy="693807"/>
      </dsp:txXfrm>
    </dsp:sp>
    <dsp:sp modelId="{9F8367A8-79F1-47DD-9E83-BDDCA8C46816}">
      <dsp:nvSpPr>
        <dsp:cNvPr id="0" name=""/>
        <dsp:cNvSpPr/>
      </dsp:nvSpPr>
      <dsp:spPr>
        <a:xfrm rot="10800000">
          <a:off x="0" y="790"/>
          <a:ext cx="8030235" cy="1067076"/>
        </a:xfrm>
        <a:prstGeom prst="upArrowCallout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8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由上而下</a:t>
          </a:r>
          <a:r>
            <a:rPr lang="en-US" sz="28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(Top-Down Approach)</a:t>
          </a:r>
          <a:endParaRPr lang="zh-TW" sz="28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10800000">
        <a:off x="0" y="790"/>
        <a:ext cx="8030235" cy="6933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E20711-50BC-420A-B285-2DD9F35AFCE3}">
      <dsp:nvSpPr>
        <dsp:cNvPr id="0" name=""/>
        <dsp:cNvSpPr/>
      </dsp:nvSpPr>
      <dsp:spPr>
        <a:xfrm>
          <a:off x="627819" y="0"/>
          <a:ext cx="7115290" cy="1710190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8735882-139D-439E-AB6B-EC605C677D23}">
      <dsp:nvSpPr>
        <dsp:cNvPr id="0" name=""/>
        <dsp:cNvSpPr/>
      </dsp:nvSpPr>
      <dsp:spPr>
        <a:xfrm>
          <a:off x="1464912" y="513057"/>
          <a:ext cx="2511279" cy="684076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白箱測試</a:t>
          </a:r>
          <a:endParaRPr lang="zh-TW" altLang="en-US" sz="28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498306" y="546451"/>
        <a:ext cx="2444491" cy="617288"/>
      </dsp:txXfrm>
    </dsp:sp>
    <dsp:sp modelId="{0AD78015-220F-4E4D-828D-A859CE524045}">
      <dsp:nvSpPr>
        <dsp:cNvPr id="0" name=""/>
        <dsp:cNvSpPr/>
      </dsp:nvSpPr>
      <dsp:spPr>
        <a:xfrm>
          <a:off x="4394738" y="513057"/>
          <a:ext cx="2511279" cy="684076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黑箱測試</a:t>
          </a:r>
          <a:endParaRPr lang="zh-TW" altLang="en-US" sz="28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28132" y="546451"/>
        <a:ext cx="2444491" cy="6172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BF4D2-4CE3-46B6-90A7-ED028958E0E5}">
      <dsp:nvSpPr>
        <dsp:cNvPr id="0" name=""/>
        <dsp:cNvSpPr/>
      </dsp:nvSpPr>
      <dsp:spPr>
        <a:xfrm>
          <a:off x="3291839" y="1336"/>
          <a:ext cx="4937760" cy="723875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初級（</a:t>
          </a:r>
          <a:r>
            <a:rPr lang="en-US" altLang="zh-TW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Initial</a:t>
          </a:r>
          <a:r>
            <a:rPr lang="zh-TW" altLang="en-US" sz="2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</a:t>
          </a:r>
          <a:endParaRPr lang="zh-TW" altLang="en-US" sz="2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291839" y="91820"/>
        <a:ext cx="4666307" cy="542907"/>
      </dsp:txXfrm>
    </dsp:sp>
    <dsp:sp modelId="{C519A2F7-0CF8-4E1E-A4DF-010CE9E49668}">
      <dsp:nvSpPr>
        <dsp:cNvPr id="0" name=""/>
        <dsp:cNvSpPr/>
      </dsp:nvSpPr>
      <dsp:spPr>
        <a:xfrm>
          <a:off x="0" y="1336"/>
          <a:ext cx="3291840" cy="72387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第一級</a:t>
          </a:r>
          <a:endParaRPr lang="zh-TW" altLang="en-US" sz="27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5337" y="36673"/>
        <a:ext cx="3221166" cy="653201"/>
      </dsp:txXfrm>
    </dsp:sp>
    <dsp:sp modelId="{5961B2CE-2BD4-4A5A-937F-042D6F215611}">
      <dsp:nvSpPr>
        <dsp:cNvPr id="0" name=""/>
        <dsp:cNvSpPr/>
      </dsp:nvSpPr>
      <dsp:spPr>
        <a:xfrm>
          <a:off x="3291839" y="797599"/>
          <a:ext cx="4937760" cy="723875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2679212"/>
            <a:satOff val="-3448"/>
            <a:lumOff val="-269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2679212"/>
              <a:satOff val="-3448"/>
              <a:lumOff val="-26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可重複的（</a:t>
          </a:r>
          <a:r>
            <a:rPr lang="en-US" altLang="en-US" sz="20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Repeatable</a:t>
          </a:r>
          <a:r>
            <a:rPr lang="zh-TW" altLang="en-US" sz="20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</a:t>
          </a:r>
          <a:endParaRPr lang="zh-TW" altLang="en-US" sz="2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291839" y="888083"/>
        <a:ext cx="4666307" cy="542907"/>
      </dsp:txXfrm>
    </dsp:sp>
    <dsp:sp modelId="{851123AF-54C4-4F95-B793-DD735A13AD8E}">
      <dsp:nvSpPr>
        <dsp:cNvPr id="0" name=""/>
        <dsp:cNvSpPr/>
      </dsp:nvSpPr>
      <dsp:spPr>
        <a:xfrm>
          <a:off x="0" y="797599"/>
          <a:ext cx="3291840" cy="723875"/>
        </a:xfrm>
        <a:prstGeom prst="roundRect">
          <a:avLst/>
        </a:prstGeom>
        <a:gradFill rotWithShape="0">
          <a:gsLst>
            <a:gs pos="0">
              <a:schemeClr val="accent3">
                <a:hueOff val="2812566"/>
                <a:satOff val="-4220"/>
                <a:lumOff val="-686"/>
                <a:alphaOff val="0"/>
                <a:shade val="51000"/>
                <a:satMod val="130000"/>
              </a:schemeClr>
            </a:gs>
            <a:gs pos="80000">
              <a:schemeClr val="accent3">
                <a:hueOff val="2812566"/>
                <a:satOff val="-4220"/>
                <a:lumOff val="-686"/>
                <a:alphaOff val="0"/>
                <a:shade val="93000"/>
                <a:satMod val="130000"/>
              </a:schemeClr>
            </a:gs>
            <a:gs pos="100000">
              <a:schemeClr val="accent3">
                <a:hueOff val="2812566"/>
                <a:satOff val="-4220"/>
                <a:lumOff val="-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第二級</a:t>
          </a:r>
          <a:endParaRPr lang="zh-TW" altLang="en-US" sz="27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5337" y="832936"/>
        <a:ext cx="3221166" cy="653201"/>
      </dsp:txXfrm>
    </dsp:sp>
    <dsp:sp modelId="{E0610DA3-D2CF-4DFD-A463-3FBCB0BD5DD0}">
      <dsp:nvSpPr>
        <dsp:cNvPr id="0" name=""/>
        <dsp:cNvSpPr/>
      </dsp:nvSpPr>
      <dsp:spPr>
        <a:xfrm>
          <a:off x="3291839" y="1593862"/>
          <a:ext cx="4937760" cy="723875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5358425"/>
            <a:satOff val="-6896"/>
            <a:lumOff val="-537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5358425"/>
              <a:satOff val="-6896"/>
              <a:lumOff val="-53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已定義的（</a:t>
          </a:r>
          <a:r>
            <a:rPr lang="en-US" altLang="en-US" sz="20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Defined</a:t>
          </a:r>
          <a:r>
            <a:rPr lang="zh-TW" altLang="en-US" sz="20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</a:t>
          </a:r>
          <a:endParaRPr lang="zh-TW" altLang="en-US" sz="2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291839" y="1684346"/>
        <a:ext cx="4666307" cy="542907"/>
      </dsp:txXfrm>
    </dsp:sp>
    <dsp:sp modelId="{C29B0C61-4439-4FC8-8F82-7B178D0682DD}">
      <dsp:nvSpPr>
        <dsp:cNvPr id="0" name=""/>
        <dsp:cNvSpPr/>
      </dsp:nvSpPr>
      <dsp:spPr>
        <a:xfrm>
          <a:off x="0" y="1593862"/>
          <a:ext cx="3291840" cy="723875"/>
        </a:xfrm>
        <a:prstGeom prst="roundRec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第三級</a:t>
          </a:r>
          <a:endParaRPr lang="zh-TW" altLang="en-US" sz="27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5337" y="1629199"/>
        <a:ext cx="3221166" cy="653201"/>
      </dsp:txXfrm>
    </dsp:sp>
    <dsp:sp modelId="{3038363A-27F4-4130-82C3-766482BB059B}">
      <dsp:nvSpPr>
        <dsp:cNvPr id="0" name=""/>
        <dsp:cNvSpPr/>
      </dsp:nvSpPr>
      <dsp:spPr>
        <a:xfrm>
          <a:off x="3291839" y="2390125"/>
          <a:ext cx="4937760" cy="723875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8037638"/>
            <a:satOff val="-10345"/>
            <a:lumOff val="-806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8037638"/>
              <a:satOff val="-10345"/>
              <a:lumOff val="-80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量化管理（</a:t>
          </a:r>
          <a:r>
            <a:rPr lang="en-US" altLang="en-US" sz="20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Quantitatively Managed</a:t>
          </a:r>
          <a:r>
            <a:rPr lang="zh-TW" altLang="en-US" sz="20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</a:t>
          </a:r>
          <a:endParaRPr lang="zh-TW" altLang="en-US" sz="2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291839" y="2480609"/>
        <a:ext cx="4666307" cy="542907"/>
      </dsp:txXfrm>
    </dsp:sp>
    <dsp:sp modelId="{775D4633-3D2F-41A2-9CB7-DFF9A8039C4E}">
      <dsp:nvSpPr>
        <dsp:cNvPr id="0" name=""/>
        <dsp:cNvSpPr/>
      </dsp:nvSpPr>
      <dsp:spPr>
        <a:xfrm>
          <a:off x="0" y="2390125"/>
          <a:ext cx="3291840" cy="723875"/>
        </a:xfrm>
        <a:prstGeom prst="roundRect">
          <a:avLst/>
        </a:prstGeom>
        <a:gradFill rotWithShape="0">
          <a:gsLst>
            <a:gs pos="0">
              <a:schemeClr val="accent3">
                <a:hueOff val="8437698"/>
                <a:satOff val="-12660"/>
                <a:lumOff val="-2059"/>
                <a:alphaOff val="0"/>
                <a:shade val="51000"/>
                <a:satMod val="130000"/>
              </a:schemeClr>
            </a:gs>
            <a:gs pos="80000">
              <a:schemeClr val="accent3">
                <a:hueOff val="8437698"/>
                <a:satOff val="-12660"/>
                <a:lumOff val="-2059"/>
                <a:alphaOff val="0"/>
                <a:shade val="93000"/>
                <a:satMod val="130000"/>
              </a:schemeClr>
            </a:gs>
            <a:gs pos="100000">
              <a:schemeClr val="accent3">
                <a:hueOff val="8437698"/>
                <a:satOff val="-12660"/>
                <a:lumOff val="-20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第四級</a:t>
          </a:r>
          <a:endParaRPr lang="zh-TW" altLang="en-US" sz="27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5337" y="2425462"/>
        <a:ext cx="3221166" cy="653201"/>
      </dsp:txXfrm>
    </dsp:sp>
    <dsp:sp modelId="{74F346B2-37E1-436F-A647-B53D37EC9341}">
      <dsp:nvSpPr>
        <dsp:cNvPr id="0" name=""/>
        <dsp:cNvSpPr/>
      </dsp:nvSpPr>
      <dsp:spPr>
        <a:xfrm>
          <a:off x="3291839" y="3186387"/>
          <a:ext cx="4937760" cy="723875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10716850"/>
            <a:satOff val="-13793"/>
            <a:lumOff val="-1075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10716850"/>
              <a:satOff val="-13793"/>
              <a:lumOff val="-107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最佳化（</a:t>
          </a:r>
          <a:r>
            <a:rPr lang="en-US" altLang="en-US" sz="20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Optimizing</a:t>
          </a:r>
          <a:r>
            <a:rPr lang="zh-TW" altLang="en-US" sz="20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</a:t>
          </a:r>
          <a:endParaRPr lang="zh-TW" altLang="en-US" sz="2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291839" y="3276871"/>
        <a:ext cx="4666307" cy="542907"/>
      </dsp:txXfrm>
    </dsp:sp>
    <dsp:sp modelId="{D6CD0919-3241-40B0-B543-51167E61FE26}">
      <dsp:nvSpPr>
        <dsp:cNvPr id="0" name=""/>
        <dsp:cNvSpPr/>
      </dsp:nvSpPr>
      <dsp:spPr>
        <a:xfrm>
          <a:off x="0" y="3186387"/>
          <a:ext cx="3291840" cy="723875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第五級</a:t>
          </a:r>
          <a:endParaRPr lang="zh-TW" altLang="en-US" sz="27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5337" y="3221724"/>
        <a:ext cx="3221166" cy="6532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91FA4-0B16-48AC-B6D7-178C2EA9E130}">
      <dsp:nvSpPr>
        <dsp:cNvPr id="0" name=""/>
        <dsp:cNvSpPr/>
      </dsp:nvSpPr>
      <dsp:spPr>
        <a:xfrm>
          <a:off x="1458" y="0"/>
          <a:ext cx="3713967" cy="3957303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137795" bIns="0" numCol="1" spcCol="1270" anchor="t" anchorCtr="0">
          <a:noAutofit/>
        </a:bodyPr>
        <a:lstStyle/>
        <a:p>
          <a:pPr lvl="0" algn="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31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第二級</a:t>
          </a:r>
          <a:endParaRPr lang="zh-TW" sz="31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16200000">
        <a:off x="-1249639" y="1251097"/>
        <a:ext cx="3244988" cy="742793"/>
      </dsp:txXfrm>
    </dsp:sp>
    <dsp:sp modelId="{8F76F084-C246-4304-B065-B24A38E8D377}">
      <dsp:nvSpPr>
        <dsp:cNvPr id="0" name=""/>
        <dsp:cNvSpPr/>
      </dsp:nvSpPr>
      <dsp:spPr>
        <a:xfrm>
          <a:off x="744251" y="0"/>
          <a:ext cx="2766905" cy="3957303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lvl="0" algn="just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是把重點放在建立基本的項目管理控制，這些項目包含需求管理、軟體專案企劃、軟體專案的跟蹤和監督、軟體轉包委外管理、軟體品質保證和軟體組態管理。</a:t>
          </a:r>
          <a:endParaRPr 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44251" y="0"/>
        <a:ext cx="2766905" cy="3957303"/>
      </dsp:txXfrm>
    </dsp:sp>
    <dsp:sp modelId="{BBBAAD79-CC0A-4BC6-BBFE-6F5A2A459D51}">
      <dsp:nvSpPr>
        <dsp:cNvPr id="0" name=""/>
        <dsp:cNvSpPr/>
      </dsp:nvSpPr>
      <dsp:spPr>
        <a:xfrm>
          <a:off x="3845414" y="0"/>
          <a:ext cx="3713967" cy="3957303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137795" bIns="0" numCol="1" spcCol="1270" anchor="t" anchorCtr="0">
          <a:noAutofit/>
        </a:bodyPr>
        <a:lstStyle/>
        <a:p>
          <a:pPr lvl="0" algn="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31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第三級</a:t>
          </a:r>
          <a:endParaRPr lang="zh-TW" sz="31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16200000">
        <a:off x="2594316" y="1251097"/>
        <a:ext cx="3244988" cy="742793"/>
      </dsp:txXfrm>
    </dsp:sp>
    <dsp:sp modelId="{15BCEE6F-6DBF-4E79-9057-520CCF77C203}">
      <dsp:nvSpPr>
        <dsp:cNvPr id="0" name=""/>
        <dsp:cNvSpPr/>
      </dsp:nvSpPr>
      <dsp:spPr>
        <a:xfrm rot="5400000">
          <a:off x="3573253" y="3113308"/>
          <a:ext cx="581461" cy="55709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9A28C6-1BD1-4E7C-A500-EE6710363DAE}">
      <dsp:nvSpPr>
        <dsp:cNvPr id="0" name=""/>
        <dsp:cNvSpPr/>
      </dsp:nvSpPr>
      <dsp:spPr>
        <a:xfrm>
          <a:off x="4588207" y="0"/>
          <a:ext cx="2766905" cy="3957303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lvl="0" algn="just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訴求則是著眼於專案以及組織本身。整個組織必須能夠鋪陳好實行軟體工程的環境，使得軟體的開發及管理有一致性。</a:t>
          </a:r>
          <a:endParaRPr 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88207" y="0"/>
        <a:ext cx="2766905" cy="395730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52F260-9FCB-48D3-B086-D4DD2FF377C8}">
      <dsp:nvSpPr>
        <dsp:cNvPr id="0" name=""/>
        <dsp:cNvSpPr/>
      </dsp:nvSpPr>
      <dsp:spPr>
        <a:xfrm>
          <a:off x="1458" y="0"/>
          <a:ext cx="3713967" cy="334302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137795" bIns="0" numCol="1" spcCol="1270" anchor="t" anchorCtr="0">
          <a:noAutofit/>
        </a:bodyPr>
        <a:lstStyle/>
        <a:p>
          <a:pPr lvl="0" algn="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31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第四級</a:t>
          </a:r>
          <a:endParaRPr lang="zh-TW" sz="31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16200000">
        <a:off x="-997784" y="999242"/>
        <a:ext cx="2741278" cy="742793"/>
      </dsp:txXfrm>
    </dsp:sp>
    <dsp:sp modelId="{28703188-F784-4797-B760-52ADA5231F4E}">
      <dsp:nvSpPr>
        <dsp:cNvPr id="0" name=""/>
        <dsp:cNvSpPr/>
      </dsp:nvSpPr>
      <dsp:spPr>
        <a:xfrm>
          <a:off x="744251" y="0"/>
          <a:ext cx="2766905" cy="3343022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2583" rIns="0" bIns="0" numCol="1" spcCol="1270" anchor="t" anchorCtr="0">
          <a:noAutofit/>
        </a:bodyPr>
        <a:lstStyle/>
        <a:p>
          <a:pPr lvl="0" algn="just" defTabSz="1200150" rtl="0" hangingPunct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7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強調到達不論是軟體開發或者開發管理等各項目，都能量化來呈現出情況的境界。</a:t>
          </a:r>
          <a:endParaRPr lang="zh-TW" sz="27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44251" y="0"/>
        <a:ext cx="2766905" cy="3343022"/>
      </dsp:txXfrm>
    </dsp:sp>
    <dsp:sp modelId="{E0C070BA-CB58-4F38-AE13-2BB27962C5B4}">
      <dsp:nvSpPr>
        <dsp:cNvPr id="0" name=""/>
        <dsp:cNvSpPr/>
      </dsp:nvSpPr>
      <dsp:spPr>
        <a:xfrm>
          <a:off x="3845414" y="0"/>
          <a:ext cx="3713967" cy="334302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137795" bIns="0" numCol="1" spcCol="1270" anchor="t" anchorCtr="0">
          <a:noAutofit/>
        </a:bodyPr>
        <a:lstStyle/>
        <a:p>
          <a:pPr lvl="0" algn="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31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第五級</a:t>
          </a:r>
          <a:endParaRPr lang="zh-TW" sz="31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16200000">
        <a:off x="2846172" y="999242"/>
        <a:ext cx="2741278" cy="742793"/>
      </dsp:txXfrm>
    </dsp:sp>
    <dsp:sp modelId="{5FEB4ED5-AE65-411C-88F5-110B9A5A6297}">
      <dsp:nvSpPr>
        <dsp:cNvPr id="0" name=""/>
        <dsp:cNvSpPr/>
      </dsp:nvSpPr>
      <dsp:spPr>
        <a:xfrm rot="5400000">
          <a:off x="3618386" y="2586763"/>
          <a:ext cx="491196" cy="55709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F8C71A-38D5-454B-8F71-03A8C1EF57AD}">
      <dsp:nvSpPr>
        <dsp:cNvPr id="0" name=""/>
        <dsp:cNvSpPr/>
      </dsp:nvSpPr>
      <dsp:spPr>
        <a:xfrm>
          <a:off x="4588207" y="0"/>
          <a:ext cx="2766905" cy="3343022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2583" rIns="0" bIns="0" numCol="1" spcCol="1270" anchor="t" anchorCtr="0">
          <a:noAutofit/>
        </a:bodyPr>
        <a:lstStyle/>
        <a:p>
          <a:pPr lvl="0" algn="just" defTabSz="1200150" rtl="0" hangingPunct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7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是表達出要整個組織及企劃案都能不停地審視產生出創新想法，不斷檢討過往的缺失以避免未來失敗的發生。</a:t>
          </a:r>
          <a:endParaRPr lang="zh-TW" sz="27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88207" y="0"/>
        <a:ext cx="2766905" cy="334302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BAEFF-4AB3-4E63-AD3B-3D915FEA9856}">
      <dsp:nvSpPr>
        <dsp:cNvPr id="0" name=""/>
        <dsp:cNvSpPr/>
      </dsp:nvSpPr>
      <dsp:spPr>
        <a:xfrm>
          <a:off x="0" y="2496913"/>
          <a:ext cx="8229600" cy="163824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just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另一類型的公司則是我們上面提到的軟體代工，這類型的公司若能取得</a:t>
          </a:r>
          <a:r>
            <a:rPr 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CMMI</a:t>
          </a:r>
          <a:r>
            <a:rPr lang="zh-TW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的認證則能有顯著的加分效果。譬如說花旗銀行想要開發一套幫助客戶理財的軟體，由於花旗銀行本身並不是開發軟體的高手，所以可能委外開發，這個時候</a:t>
          </a:r>
          <a:r>
            <a:rPr 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CMMI</a:t>
          </a:r>
          <a:r>
            <a:rPr lang="zh-TW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認證就能派上用場，有了認證就能在第一時間打敗沒有認證的公司，很快地就能夠得到大客戶的信任而接到專案。</a:t>
          </a:r>
          <a:endParaRPr lang="zh-TW" sz="1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2496913"/>
        <a:ext cx="8229600" cy="1638245"/>
      </dsp:txXfrm>
    </dsp:sp>
    <dsp:sp modelId="{9400A40C-F752-4718-B606-2307FF506C36}">
      <dsp:nvSpPr>
        <dsp:cNvPr id="0" name=""/>
        <dsp:cNvSpPr/>
      </dsp:nvSpPr>
      <dsp:spPr>
        <a:xfrm rot="10800000">
          <a:off x="0" y="1865"/>
          <a:ext cx="8229600" cy="2519621"/>
        </a:xfrm>
        <a:prstGeom prst="upArrowCallou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just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自己開發商品，將商品盒裝上架，公司自己負責行銷產品，譬如說是賣作業系統的微軟、賣防毒軟體的趨勢科技。這類型的公司就是將產品掛著自己的品牌名稱去行銷，因此</a:t>
          </a:r>
          <a:r>
            <a:rPr 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CMMI</a:t>
          </a:r>
          <a:r>
            <a:rPr lang="zh-TW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的認證幫助並不大，銷路的好壞是取決於市場的反應，使用者只在意使用的軟體是否實用並且操作方便，開發過程中是否依循軟體工程的規劃對一般使用者而言並不重要。</a:t>
          </a:r>
          <a:endParaRPr lang="zh-TW" sz="1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10800000">
        <a:off x="0" y="1865"/>
        <a:ext cx="8229600" cy="16371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B12AB-0481-4543-9448-EE76391C4D02}" type="datetimeFigureOut">
              <a:rPr lang="zh-TW" altLang="en-US" smtClean="0"/>
              <a:pPr/>
              <a:t>2020/3/11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245B1-C9B5-4CB2-8096-E56E4F101A5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8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gif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26078" y="502812"/>
            <a:ext cx="9170078" cy="635210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8" name="圓角矩形圖說文字 277"/>
          <p:cNvSpPr/>
          <p:nvPr userDrawn="1"/>
        </p:nvSpPr>
        <p:spPr>
          <a:xfrm>
            <a:off x="272957" y="953725"/>
            <a:ext cx="2737212" cy="990044"/>
          </a:xfrm>
          <a:prstGeom prst="wedgeRoundRectCallout">
            <a:avLst>
              <a:gd name="adj1" fmla="val 34844"/>
              <a:gd name="adj2" fmla="val 81478"/>
              <a:gd name="adj3" fmla="val 16667"/>
            </a:avLst>
          </a:prstGeom>
          <a:solidFill>
            <a:srgbClr val="F2F2F2">
              <a:alpha val="20000"/>
            </a:srgbClr>
          </a:solidFill>
          <a:ln w="28575">
            <a:solidFill>
              <a:srgbClr val="000000">
                <a:alpha val="2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3157953" y="1043735"/>
            <a:ext cx="5476465" cy="966748"/>
          </a:xfrm>
        </p:spPr>
        <p:txBody>
          <a:bodyPr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計算機簡介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22799" y="2393950"/>
            <a:ext cx="4194429" cy="3735388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29" name="矩形 28"/>
          <p:cNvSpPr/>
          <p:nvPr userDrawn="1"/>
        </p:nvSpPr>
        <p:spPr>
          <a:xfrm>
            <a:off x="11650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389693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258070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 userDrawn="1"/>
        </p:nvSpPr>
        <p:spPr>
          <a:xfrm>
            <a:off x="542093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694493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899696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1172884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1041261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1325284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1477684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1698757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197194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184032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212434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 userDrawn="1"/>
        </p:nvSpPr>
        <p:spPr>
          <a:xfrm>
            <a:off x="227674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 userDrawn="1"/>
        </p:nvSpPr>
        <p:spPr>
          <a:xfrm>
            <a:off x="2512458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 userDrawn="1"/>
        </p:nvSpPr>
        <p:spPr>
          <a:xfrm>
            <a:off x="2785646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2654023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2938046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 userDrawn="1"/>
        </p:nvSpPr>
        <p:spPr>
          <a:xfrm>
            <a:off x="3090446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3318937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 userDrawn="1"/>
        </p:nvSpPr>
        <p:spPr>
          <a:xfrm>
            <a:off x="359212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 userDrawn="1"/>
        </p:nvSpPr>
        <p:spPr>
          <a:xfrm>
            <a:off x="346050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 userDrawn="1"/>
        </p:nvSpPr>
        <p:spPr>
          <a:xfrm>
            <a:off x="374452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 userDrawn="1"/>
        </p:nvSpPr>
        <p:spPr>
          <a:xfrm>
            <a:off x="389692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 userDrawn="1"/>
        </p:nvSpPr>
        <p:spPr>
          <a:xfrm>
            <a:off x="4129027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 userDrawn="1"/>
        </p:nvSpPr>
        <p:spPr>
          <a:xfrm>
            <a:off x="440221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 userDrawn="1"/>
        </p:nvSpPr>
        <p:spPr>
          <a:xfrm>
            <a:off x="427059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 userDrawn="1"/>
        </p:nvSpPr>
        <p:spPr>
          <a:xfrm>
            <a:off x="455461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 userDrawn="1"/>
        </p:nvSpPr>
        <p:spPr>
          <a:xfrm>
            <a:off x="470701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 userDrawn="1"/>
        </p:nvSpPr>
        <p:spPr>
          <a:xfrm>
            <a:off x="4939117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 userDrawn="1"/>
        </p:nvSpPr>
        <p:spPr>
          <a:xfrm>
            <a:off x="521230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 userDrawn="1"/>
        </p:nvSpPr>
        <p:spPr>
          <a:xfrm>
            <a:off x="508068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 userDrawn="1"/>
        </p:nvSpPr>
        <p:spPr>
          <a:xfrm>
            <a:off x="536470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 userDrawn="1"/>
        </p:nvSpPr>
        <p:spPr>
          <a:xfrm>
            <a:off x="5517105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/>
          <p:cNvSpPr/>
          <p:nvPr userDrawn="1"/>
        </p:nvSpPr>
        <p:spPr>
          <a:xfrm>
            <a:off x="5749207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/>
          <p:cNvSpPr/>
          <p:nvPr userDrawn="1"/>
        </p:nvSpPr>
        <p:spPr>
          <a:xfrm>
            <a:off x="602239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/>
          <p:cNvSpPr/>
          <p:nvPr userDrawn="1"/>
        </p:nvSpPr>
        <p:spPr>
          <a:xfrm>
            <a:off x="5890772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/>
          <p:cNvSpPr/>
          <p:nvPr userDrawn="1"/>
        </p:nvSpPr>
        <p:spPr>
          <a:xfrm>
            <a:off x="617479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 userDrawn="1"/>
        </p:nvSpPr>
        <p:spPr>
          <a:xfrm>
            <a:off x="632719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 userDrawn="1"/>
        </p:nvSpPr>
        <p:spPr>
          <a:xfrm>
            <a:off x="6563896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/>
          <p:cNvSpPr/>
          <p:nvPr userDrawn="1"/>
        </p:nvSpPr>
        <p:spPr>
          <a:xfrm>
            <a:off x="6837084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/>
          <p:cNvSpPr/>
          <p:nvPr userDrawn="1"/>
        </p:nvSpPr>
        <p:spPr>
          <a:xfrm>
            <a:off x="6705461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/>
          <p:cNvSpPr/>
          <p:nvPr userDrawn="1"/>
        </p:nvSpPr>
        <p:spPr>
          <a:xfrm>
            <a:off x="6989484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 userDrawn="1"/>
        </p:nvSpPr>
        <p:spPr>
          <a:xfrm>
            <a:off x="7141884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 userDrawn="1"/>
        </p:nvSpPr>
        <p:spPr>
          <a:xfrm>
            <a:off x="7369387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 userDrawn="1"/>
        </p:nvSpPr>
        <p:spPr>
          <a:xfrm>
            <a:off x="764257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/>
          <p:cNvSpPr/>
          <p:nvPr userDrawn="1"/>
        </p:nvSpPr>
        <p:spPr>
          <a:xfrm>
            <a:off x="7510952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 userDrawn="1"/>
        </p:nvSpPr>
        <p:spPr>
          <a:xfrm>
            <a:off x="779497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 userDrawn="1"/>
        </p:nvSpPr>
        <p:spPr>
          <a:xfrm>
            <a:off x="7947375" y="-1051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 userDrawn="1"/>
        </p:nvSpPr>
        <p:spPr>
          <a:xfrm>
            <a:off x="8171734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 userDrawn="1"/>
        </p:nvSpPr>
        <p:spPr>
          <a:xfrm>
            <a:off x="844492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 userDrawn="1"/>
        </p:nvSpPr>
        <p:spPr>
          <a:xfrm>
            <a:off x="8313299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/>
          <p:cNvSpPr/>
          <p:nvPr userDrawn="1"/>
        </p:nvSpPr>
        <p:spPr>
          <a:xfrm>
            <a:off x="859732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 userDrawn="1"/>
        </p:nvSpPr>
        <p:spPr>
          <a:xfrm>
            <a:off x="8749722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/>
          <p:cNvSpPr/>
          <p:nvPr userDrawn="1"/>
        </p:nvSpPr>
        <p:spPr>
          <a:xfrm>
            <a:off x="8969629" y="0"/>
            <a:ext cx="67507" cy="6300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5" name="圖片版面配置區 274"/>
          <p:cNvSpPr>
            <a:spLocks noGrp="1"/>
          </p:cNvSpPr>
          <p:nvPr>
            <p:ph type="pic" sz="quarter" idx="13"/>
          </p:nvPr>
        </p:nvSpPr>
        <p:spPr>
          <a:xfrm>
            <a:off x="0" y="2393950"/>
            <a:ext cx="4622800" cy="373538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276" name="文字方塊 275"/>
          <p:cNvSpPr txBox="1"/>
          <p:nvPr userDrawn="1"/>
        </p:nvSpPr>
        <p:spPr>
          <a:xfrm>
            <a:off x="264913" y="975500"/>
            <a:ext cx="276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1"/>
                </a:solidFill>
              </a:rPr>
              <a:t>CHAPTER</a:t>
            </a:r>
            <a:r>
              <a:rPr lang="zh-TW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TW" sz="5400" b="1" dirty="0" smtClean="0">
                <a:solidFill>
                  <a:schemeClr val="accent5">
                    <a:lumMod val="50000"/>
                  </a:schemeClr>
                </a:solidFill>
              </a:rPr>
              <a:t>12</a:t>
            </a:r>
            <a:endParaRPr lang="zh-TW" altLang="en-US" sz="54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819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42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100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999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208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351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28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13865"/>
            <a:ext cx="8229600" cy="3912298"/>
          </a:xfrm>
        </p:spPr>
        <p:txBody>
          <a:bodyPr/>
          <a:lstStyle>
            <a:lvl1pPr marL="457200" indent="-457200" algn="just" hangingPunct="0">
              <a:buFontTx/>
              <a:buBlip>
                <a:blip r:embed="rId2"/>
              </a:buBlip>
              <a:defRPr sz="2800" b="1">
                <a:latin typeface="微軟正黑體" pitchFamily="34" charset="-120"/>
                <a:ea typeface="微軟正黑體" pitchFamily="34" charset="-120"/>
              </a:defRPr>
            </a:lvl1pPr>
            <a:lvl2pPr marL="914400" indent="-457200" algn="just" hangingPunct="0">
              <a:buClr>
                <a:schemeClr val="tx2"/>
              </a:buClr>
              <a:buFont typeface="Wingdings 3" panose="05040102010807070707" pitchFamily="18" charset="2"/>
              <a:buChar char=""/>
              <a:defRPr sz="2600" b="1">
                <a:latin typeface="微軟正黑體" pitchFamily="34" charset="-120"/>
                <a:ea typeface="微軟正黑體" pitchFamily="34" charset="-120"/>
              </a:defRPr>
            </a:lvl2pPr>
            <a:lvl3pPr marL="1257300" indent="-342900" algn="just" hangingPunct="0">
              <a:buClr>
                <a:schemeClr val="accent1"/>
              </a:buClr>
              <a:buFont typeface="微軟正黑體" panose="020B0604030504040204" pitchFamily="34" charset="-120"/>
              <a:buChar char="■"/>
              <a:defRPr b="1">
                <a:latin typeface="微軟正黑體" pitchFamily="34" charset="-120"/>
                <a:ea typeface="微軟正黑體" pitchFamily="34" charset="-120"/>
              </a:defRPr>
            </a:lvl3pPr>
            <a:lvl4pPr marL="1371600" indent="0" algn="just" hangingPunct="0">
              <a:buNone/>
              <a:defRPr b="1">
                <a:latin typeface="微軟正黑體" pitchFamily="34" charset="-120"/>
                <a:ea typeface="微軟正黑體" pitchFamily="34" charset="-120"/>
              </a:defRPr>
            </a:lvl4pPr>
            <a:lvl5pPr marL="1828800" indent="0" algn="just" hangingPunct="0">
              <a:buNone/>
              <a:defRPr b="1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12</a:t>
            </a:r>
            <a:endParaRPr lang="zh-TW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1305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78750"/>
            <a:ext cx="8229600" cy="4947413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12</a:t>
            </a:r>
            <a:endParaRPr lang="zh-TW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75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12</a:t>
            </a:r>
            <a:endParaRPr lang="zh-TW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457200" y="1133745"/>
            <a:ext cx="8229600" cy="4992418"/>
          </a:xfrm>
        </p:spPr>
        <p:txBody>
          <a:bodyPr/>
          <a:lstStyle>
            <a:lvl1pPr marL="457200" indent="-457200">
              <a:buFontTx/>
              <a:buBlip>
                <a:blip r:embed="rId4"/>
              </a:buBlip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7201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838104"/>
            <a:ext cx="9144000" cy="52205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12</a:t>
            </a:r>
            <a:endParaRPr lang="zh-TW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5" y="1673805"/>
            <a:ext cx="8604269" cy="41404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 userDrawn="1"/>
        </p:nvSpPr>
        <p:spPr>
          <a:xfrm>
            <a:off x="683018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 userDrawn="1"/>
        </p:nvSpPr>
        <p:spPr>
          <a:xfrm>
            <a:off x="1151620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 userDrawn="1"/>
        </p:nvSpPr>
        <p:spPr>
          <a:xfrm>
            <a:off x="1601670" y="1178750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 userDrawn="1"/>
        </p:nvSpPr>
        <p:spPr>
          <a:xfrm>
            <a:off x="2051720" y="1180091"/>
            <a:ext cx="413266" cy="413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683018" y="1196984"/>
            <a:ext cx="222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IT    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專     家</a:t>
            </a:r>
            <a:endParaRPr lang="en-US" altLang="zh-TW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4349" name="Picture 13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7232">
            <a:off x="8013955" y="1273755"/>
            <a:ext cx="1038226" cy="8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1" name="Picture 15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616" y="1132600"/>
            <a:ext cx="2456765" cy="634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6096" y="2035362"/>
            <a:ext cx="8229600" cy="3778903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649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838104"/>
            <a:ext cx="9144000" cy="52205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728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8" name="Picture 4" descr="D:\製作中\02再版書\0558909\章首頁\comput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7460"/>
            <a:ext cx="425589" cy="55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906573" y="179684"/>
            <a:ext cx="3665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0" i="0" u="none" strike="noStrike" kern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 Introduction to Computer Science</a:t>
            </a:r>
            <a:endParaRPr lang="zh-TW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127395" y="0"/>
            <a:ext cx="1016605" cy="728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8073134" y="51592"/>
            <a:ext cx="1125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Chapter</a:t>
            </a:r>
          </a:p>
          <a:p>
            <a:pPr algn="ctr"/>
            <a:r>
              <a:rPr lang="en-US" altLang="zh-TW"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12</a:t>
            </a:r>
            <a:endParaRPr lang="zh-TW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812360" y="388736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677345" y="517980"/>
            <a:ext cx="135015" cy="1350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5" y="1673805"/>
            <a:ext cx="8604269" cy="4140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Picture 14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274" y="1132600"/>
            <a:ext cx="730257" cy="906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 descr="D:\製作中\02再版書\0558909\資訊小耳朵 圖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1" y="838104"/>
            <a:ext cx="4545505" cy="141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 userDrawn="1"/>
        </p:nvSpPr>
        <p:spPr>
          <a:xfrm>
            <a:off x="517653" y="1628800"/>
            <a:ext cx="444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資   訊   科   技    專   欄</a:t>
            </a:r>
            <a:endParaRPr lang="en-US" altLang="zh-TW" sz="2400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內容版面配置區 2"/>
          <p:cNvSpPr>
            <a:spLocks noGrp="1"/>
          </p:cNvSpPr>
          <p:nvPr>
            <p:ph idx="1"/>
          </p:nvPr>
        </p:nvSpPr>
        <p:spPr>
          <a:xfrm>
            <a:off x="406096" y="2256499"/>
            <a:ext cx="8229600" cy="3557766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1923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18750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432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58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8" name="橢圓 7"/>
          <p:cNvSpPr/>
          <p:nvPr userDrawn="1"/>
        </p:nvSpPr>
        <p:spPr>
          <a:xfrm>
            <a:off x="161510" y="6219310"/>
            <a:ext cx="450050" cy="45005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 userDrawn="1"/>
        </p:nvSpPr>
        <p:spPr>
          <a:xfrm>
            <a:off x="296525" y="6219310"/>
            <a:ext cx="450050" cy="45005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71500" y="6259669"/>
            <a:ext cx="5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B089E88-AE65-4CA2-BA11-4B6DC14C3389}" type="slidenum">
              <a:rPr lang="zh-TW" altLang="en-US" smtClean="0">
                <a:solidFill>
                  <a:schemeClr val="bg1"/>
                </a:solidFill>
              </a:rPr>
              <a:pPr algn="ctr"/>
              <a:t>‹#›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 descr="D:\桌面\logo.pn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95" y="6304952"/>
            <a:ext cx="945105" cy="27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動作按鈕: 上一項 3">
            <a:hlinkClick r:id="" action="ppaction://hlinkshowjump?jump=previousslide" highlightClick="1"/>
          </p:cNvPr>
          <p:cNvSpPr/>
          <p:nvPr userDrawn="1"/>
        </p:nvSpPr>
        <p:spPr>
          <a:xfrm>
            <a:off x="7452320" y="6296111"/>
            <a:ext cx="360000" cy="360000"/>
          </a:xfrm>
          <a:prstGeom prst="actionButtonBackPreviou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動作按鈕: 首頁 4">
            <a:hlinkClick r:id="" action="ppaction://hlinkshowjump?jump=firstslide" highlightClick="1"/>
          </p:cNvPr>
          <p:cNvSpPr/>
          <p:nvPr userDrawn="1"/>
        </p:nvSpPr>
        <p:spPr>
          <a:xfrm>
            <a:off x="7992380" y="6296111"/>
            <a:ext cx="360000" cy="360000"/>
          </a:xfrm>
          <a:prstGeom prst="actionButtonHom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動作按鈕: 下一項 5">
            <a:hlinkClick r:id="" action="ppaction://hlinkshowjump?jump=nextslide" highlightClick="1"/>
          </p:cNvPr>
          <p:cNvSpPr/>
          <p:nvPr userDrawn="1"/>
        </p:nvSpPr>
        <p:spPr>
          <a:xfrm>
            <a:off x="8492930" y="6295222"/>
            <a:ext cx="360000" cy="360000"/>
          </a:xfrm>
          <a:prstGeom prst="actionButtonForwardNex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03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3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3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1.xml"/><Relationship Id="rId5" Type="http://schemas.openxmlformats.org/officeDocument/2006/relationships/slide" Target="slide12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線接點 28"/>
          <p:cNvCxnSpPr/>
          <p:nvPr/>
        </p:nvCxnSpPr>
        <p:spPr>
          <a:xfrm>
            <a:off x="3157953" y="2010483"/>
            <a:ext cx="5779532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D:\製作中\02再版書\0558909\章首頁\no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204" y="1983133"/>
            <a:ext cx="3790950" cy="444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6"/>
          <p:cNvSpPr>
            <a:spLocks noGrp="1"/>
          </p:cNvSpPr>
          <p:nvPr>
            <p:ph type="ctrTitle"/>
          </p:nvPr>
        </p:nvSpPr>
        <p:spPr>
          <a:xfrm>
            <a:off x="3157953" y="1043735"/>
            <a:ext cx="5476465" cy="939398"/>
          </a:xfrm>
        </p:spPr>
        <p:txBody>
          <a:bodyPr/>
          <a:lstStyle/>
          <a:p>
            <a:r>
              <a:rPr lang="zh-TW" altLang="en-US" dirty="0" smtClean="0"/>
              <a:t>軟體工程</a:t>
            </a:r>
            <a:endParaRPr lang="zh-TW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5474" y="2513414"/>
            <a:ext cx="4025238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401888">
            <a:off x="548513" y="2694412"/>
            <a:ext cx="4025238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077218">
            <a:off x="673939" y="2912631"/>
            <a:ext cx="4025238" cy="2846089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3" name="矩形 2"/>
          <p:cNvSpPr/>
          <p:nvPr/>
        </p:nvSpPr>
        <p:spPr>
          <a:xfrm>
            <a:off x="5374295" y="2390441"/>
            <a:ext cx="2868093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hlinkClick r:id="rId4" action="ppaction://hlinksldjump"/>
              </a:rPr>
              <a:t>12-1 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  <a:hlinkClick r:id="rId4" action="ppaction://hlinksldjump"/>
              </a:rPr>
              <a:t>寫程式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hlinkClick r:id="rId5" action="ppaction://hlinksldjump"/>
              </a:rPr>
              <a:t>12-2 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  <a:hlinkClick r:id="rId5" action="ppaction://hlinksldjump"/>
              </a:rPr>
              <a:t>軟體開發生命週期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hlinkClick r:id="rId6" action="ppaction://hlinksldjump"/>
              </a:rPr>
              <a:t>12-3 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  <a:hlinkClick r:id="rId6" action="ppaction://hlinksldjump"/>
              </a:rPr>
              <a:t>軟體品質認證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hlinkClick r:id="rId7" action="ppaction://hlinksldjump"/>
              </a:rPr>
              <a:t>12-4 UML</a:t>
            </a:r>
            <a:endParaRPr lang="en-US" altLang="zh-TW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374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12-1 </a:t>
            </a:r>
            <a:r>
              <a:rPr lang="zh-TW" altLang="en-US" dirty="0"/>
              <a:t>寫程式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892" t="1133" r="1174" b="2221"/>
          <a:stretch/>
        </p:blipFill>
        <p:spPr bwMode="auto">
          <a:xfrm>
            <a:off x="1174122" y="1943835"/>
            <a:ext cx="6795755" cy="42284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12-1 </a:t>
            </a:r>
            <a:r>
              <a:rPr lang="zh-TW" altLang="en-US" dirty="0"/>
              <a:t>寫程式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071687" y="1989138"/>
            <a:ext cx="7000626" cy="391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6945140" y="3390940"/>
            <a:ext cx="1731821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Java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API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文件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12-2 </a:t>
            </a:r>
            <a:r>
              <a:rPr lang="zh-TW" altLang="en-US" dirty="0"/>
              <a:t>軟體開發生命週期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13865"/>
            <a:ext cx="8229600" cy="2520280"/>
          </a:xfrm>
        </p:spPr>
        <p:txBody>
          <a:bodyPr numCol="2"/>
          <a:lstStyle/>
          <a:p>
            <a:r>
              <a:rPr lang="zh-TW" altLang="en-US" dirty="0" smtClean="0"/>
              <a:t>瀑布式模型</a:t>
            </a:r>
            <a:endParaRPr lang="en-US" altLang="zh-TW" dirty="0" smtClean="0"/>
          </a:p>
          <a:p>
            <a:r>
              <a:rPr lang="zh-TW" altLang="en-US" dirty="0" smtClean="0"/>
              <a:t>螺旋式模型</a:t>
            </a:r>
            <a:endParaRPr lang="en-US" altLang="zh-TW" dirty="0" smtClean="0"/>
          </a:p>
          <a:p>
            <a:r>
              <a:rPr lang="zh-TW" altLang="en-US" dirty="0" smtClean="0"/>
              <a:t>需求分析</a:t>
            </a:r>
            <a:endParaRPr lang="en-US" altLang="zh-TW" dirty="0" smtClean="0"/>
          </a:p>
          <a:p>
            <a:r>
              <a:rPr lang="zh-TW" altLang="en-US" dirty="0" smtClean="0"/>
              <a:t>設計</a:t>
            </a:r>
            <a:endParaRPr lang="en-US" altLang="zh-TW" dirty="0" smtClean="0"/>
          </a:p>
          <a:p>
            <a:r>
              <a:rPr lang="zh-TW" altLang="en-US" dirty="0" smtClean="0"/>
              <a:t>編碼</a:t>
            </a:r>
            <a:endParaRPr lang="en-US" altLang="zh-TW" dirty="0" smtClean="0"/>
          </a:p>
          <a:p>
            <a:r>
              <a:rPr lang="zh-TW" altLang="en-US" dirty="0" smtClean="0"/>
              <a:t>測試</a:t>
            </a:r>
            <a:endParaRPr lang="en-US" altLang="zh-TW" dirty="0" smtClean="0"/>
          </a:p>
          <a:p>
            <a:r>
              <a:rPr lang="zh-TW" altLang="en-US" dirty="0" smtClean="0"/>
              <a:t>維護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672" y="3462926"/>
            <a:ext cx="2917128" cy="291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2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12-2 </a:t>
            </a:r>
            <a:r>
              <a:rPr lang="zh-TW" altLang="en-US" dirty="0"/>
              <a:t>軟體開發生命週期</a:t>
            </a:r>
          </a:p>
        </p:txBody>
      </p:sp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67923111"/>
              </p:ext>
            </p:extLst>
          </p:nvPr>
        </p:nvGraphicFramePr>
        <p:xfrm>
          <a:off x="1016605" y="4374105"/>
          <a:ext cx="7290810" cy="1305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13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瀑布式模型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09700" y="2427288"/>
            <a:ext cx="6324600" cy="3486150"/>
          </a:xfrm>
        </p:spPr>
      </p:pic>
      <p:sp>
        <p:nvSpPr>
          <p:cNvPr id="2" name="向左箭號 1"/>
          <p:cNvSpPr/>
          <p:nvPr/>
        </p:nvSpPr>
        <p:spPr>
          <a:xfrm rot="20753441">
            <a:off x="4942349" y="2594180"/>
            <a:ext cx="3225803" cy="853015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瀑布式模型的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生命週期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螺旋式模型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67608" y="1989138"/>
            <a:ext cx="6008783" cy="391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向左箭號 3"/>
          <p:cNvSpPr/>
          <p:nvPr/>
        </p:nvSpPr>
        <p:spPr>
          <a:xfrm rot="20878220">
            <a:off x="6835909" y="2329641"/>
            <a:ext cx="1620180" cy="733663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螺旋式模型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螺旋式模型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82875" y="2141602"/>
            <a:ext cx="6000750" cy="2238375"/>
          </a:xfrm>
        </p:spPr>
      </p:pic>
      <p:sp>
        <p:nvSpPr>
          <p:cNvPr id="3" name="矩形 2"/>
          <p:cNvSpPr/>
          <p:nvPr/>
        </p:nvSpPr>
        <p:spPr>
          <a:xfrm>
            <a:off x="2186735" y="4564409"/>
            <a:ext cx="490554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採用螺旋式模型發展，規模從小型擴展到大型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801" y="939837"/>
            <a:ext cx="5379338" cy="51444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圓角矩形圖說文字 4"/>
          <p:cNvSpPr/>
          <p:nvPr/>
        </p:nvSpPr>
        <p:spPr>
          <a:xfrm>
            <a:off x="7272300" y="1811464"/>
            <a:ext cx="1666603" cy="715089"/>
          </a:xfrm>
          <a:prstGeom prst="wedgeRoundRectCallout">
            <a:avLst>
              <a:gd name="adj1" fmla="val -59266"/>
              <a:gd name="adj2" fmla="val 8869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軟體開發的過程及角色分工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圓角化同側角落矩形 2"/>
          <p:cNvSpPr/>
          <p:nvPr/>
        </p:nvSpPr>
        <p:spPr>
          <a:xfrm>
            <a:off x="5398728" y="2708920"/>
            <a:ext cx="3363739" cy="2375297"/>
          </a:xfrm>
          <a:prstGeom prst="round2SameRect">
            <a:avLst>
              <a:gd name="adj1" fmla="val 12446"/>
              <a:gd name="adj2" fmla="val 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假設一個開發團隊共有五人，其中分別是：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 algn="just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一位專案管理人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(Project Manager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；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PM)</a:t>
            </a:r>
          </a:p>
          <a:p>
            <a:pPr algn="just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三位程式開發人員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(Research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and </a:t>
            </a:r>
            <a:r>
              <a:rPr lang="en-US" altLang="zh-TW" b="1" dirty="0" err="1" smtClean="0">
                <a:latin typeface="微軟正黑體" pitchFamily="34" charset="-120"/>
                <a:ea typeface="微軟正黑體" pitchFamily="34" charset="-120"/>
              </a:rPr>
              <a:t>Devel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1" dirty="0" err="1" smtClean="0">
                <a:latin typeface="微軟正黑體" pitchFamily="34" charset="-120"/>
                <a:ea typeface="微軟正黑體" pitchFamily="34" charset="-120"/>
              </a:rPr>
              <a:t>opment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；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RD)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 algn="just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一位測試工程師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(Quality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Assurance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；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QA)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螺旋式模型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6595" y="1718810"/>
            <a:ext cx="4267766" cy="4500554"/>
          </a:xfrm>
        </p:spPr>
      </p:pic>
      <p:sp>
        <p:nvSpPr>
          <p:cNvPr id="5" name="五邊形 4"/>
          <p:cNvSpPr/>
          <p:nvPr/>
        </p:nvSpPr>
        <p:spPr>
          <a:xfrm rot="816059">
            <a:off x="223475" y="1933160"/>
            <a:ext cx="1887557" cy="369332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團隊分工的角色</a:t>
            </a:r>
            <a:endParaRPr lang="zh-TW" altLang="en-US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需求</a:t>
            </a:r>
            <a:r>
              <a:rPr lang="zh-TW" altLang="en-US" dirty="0" smtClean="0"/>
              <a:t>分析</a:t>
            </a:r>
            <a:endParaRPr lang="zh-TW" altLang="en-US" dirty="0"/>
          </a:p>
        </p:txBody>
      </p:sp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281818950"/>
              </p:ext>
            </p:extLst>
          </p:nvPr>
        </p:nvGraphicFramePr>
        <p:xfrm>
          <a:off x="1331640" y="4149080"/>
          <a:ext cx="6513385" cy="2077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12-1 </a:t>
            </a:r>
            <a:r>
              <a:rPr lang="zh-TW" altLang="en-US" dirty="0" smtClean="0"/>
              <a:t>寫程式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商業軟體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以</a:t>
            </a:r>
            <a:r>
              <a:rPr lang="en-US" altLang="zh-TW" dirty="0"/>
              <a:t>e-learning</a:t>
            </a:r>
            <a:r>
              <a:rPr lang="zh-TW" altLang="en-US" dirty="0"/>
              <a:t>軟體為例，可能詢問的問題包括：</a:t>
            </a: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2794296341"/>
              </p:ext>
            </p:extLst>
          </p:nvPr>
        </p:nvGraphicFramePr>
        <p:xfrm>
          <a:off x="1061610" y="2933945"/>
          <a:ext cx="7200800" cy="3060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319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701570" y="2168860"/>
            <a:ext cx="7524750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2726324" y="5454225"/>
            <a:ext cx="3877985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針對同一功能，兩種可能的系統架構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編碼</a:t>
            </a:r>
            <a:endParaRPr lang="zh-TW" altLang="en-US" dirty="0"/>
          </a:p>
        </p:txBody>
      </p:sp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1649462243"/>
              </p:ext>
            </p:extLst>
          </p:nvPr>
        </p:nvGraphicFramePr>
        <p:xfrm>
          <a:off x="656565" y="4194085"/>
          <a:ext cx="8030235" cy="1752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</a:t>
            </a: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2459061286"/>
              </p:ext>
            </p:extLst>
          </p:nvPr>
        </p:nvGraphicFramePr>
        <p:xfrm>
          <a:off x="431540" y="4464115"/>
          <a:ext cx="8370930" cy="1710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406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白箱測試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1740" y="2123855"/>
            <a:ext cx="4860540" cy="350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2345300" y="5859270"/>
            <a:ext cx="445339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白箱測試中，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QA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根據程式的流程進行測試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454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黑箱測試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6655" y="2393885"/>
            <a:ext cx="6399199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2263966" y="3830587"/>
            <a:ext cx="457200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黑箱測試中，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QA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把程式當作黑箱，不管內部如何運作，只管是否能正常運作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759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1590" y="1403775"/>
            <a:ext cx="6480720" cy="421316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" name="矩形 3"/>
          <p:cNvSpPr/>
          <p:nvPr/>
        </p:nvSpPr>
        <p:spPr>
          <a:xfrm>
            <a:off x="6012160" y="2864028"/>
            <a:ext cx="2520280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Bugzilla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，一個針對錯誤控管的軟體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維護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54749" y="2017159"/>
            <a:ext cx="6834501" cy="3911600"/>
          </a:xfrm>
        </p:spPr>
      </p:pic>
      <p:sp>
        <p:nvSpPr>
          <p:cNvPr id="4" name="矩形 3"/>
          <p:cNvSpPr/>
          <p:nvPr/>
        </p:nvSpPr>
        <p:spPr>
          <a:xfrm>
            <a:off x="3094671" y="6079649"/>
            <a:ext cx="2954655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硬體的品質效能失誤率曲線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維護</a:t>
            </a: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54749" y="1897273"/>
            <a:ext cx="6834501" cy="3911600"/>
          </a:xfrm>
        </p:spPr>
      </p:pic>
      <p:sp>
        <p:nvSpPr>
          <p:cNvPr id="4" name="矩形 3"/>
          <p:cNvSpPr/>
          <p:nvPr/>
        </p:nvSpPr>
        <p:spPr>
          <a:xfrm>
            <a:off x="2752407" y="5949280"/>
            <a:ext cx="364715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理想中的軟體品質效能失誤率曲線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維護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022310" y="1988840"/>
            <a:ext cx="7099380" cy="391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3041830" y="6039290"/>
            <a:ext cx="341632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現實情況的軟體效能失誤率曲線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2800" b="1" dirty="0" smtClean="0"/>
              <a:t>河內塔問題於</a:t>
            </a:r>
            <a:r>
              <a:rPr lang="en-US" altLang="zh-TW" sz="2800" b="1" dirty="0" smtClean="0"/>
              <a:t>1883</a:t>
            </a:r>
            <a:r>
              <a:rPr lang="zh-TW" altLang="en-US" sz="2800" b="1" dirty="0" smtClean="0"/>
              <a:t>年由一位法國數學家在報章上刊載出，成為一個動動腦問題。它有一個不可考的神秘傳說，源自古印度神廟中的一段故事。</a:t>
            </a:r>
            <a:endParaRPr lang="en-US" altLang="zh-TW" sz="2800" b="1" dirty="0" smtClean="0"/>
          </a:p>
          <a:p>
            <a:r>
              <a:rPr lang="zh-TW" altLang="en-US" sz="2800" b="1" dirty="0" smtClean="0"/>
              <a:t>據說在古印度有一神廟是宇宙的中心，神廟內插有三條木柱，其中一個木柱由下到上套有共</a:t>
            </a:r>
            <a:r>
              <a:rPr lang="en-US" altLang="zh-TW" sz="2800" b="1" dirty="0" smtClean="0"/>
              <a:t>64</a:t>
            </a:r>
            <a:r>
              <a:rPr lang="zh-TW" altLang="en-US" sz="2800" b="1" dirty="0" smtClean="0"/>
              <a:t>個由大到小依序直徑遞減的環型金屬片。天神指示僧侶們要想辦法把這</a:t>
            </a:r>
            <a:r>
              <a:rPr lang="en-US" altLang="zh-TW" sz="2800" b="1" dirty="0" smtClean="0"/>
              <a:t>64</a:t>
            </a:r>
            <a:r>
              <a:rPr lang="zh-TW" altLang="en-US" sz="2800" b="1" dirty="0" smtClean="0"/>
              <a:t>個環型金屬片從原本的木柱移動到另一個木柱上面。</a:t>
            </a:r>
            <a:endParaRPr lang="zh-TW" altLang="en-US" sz="2800" b="1" dirty="0"/>
          </a:p>
        </p:txBody>
      </p:sp>
      <p:sp>
        <p:nvSpPr>
          <p:cNvPr id="2" name="向左箭號 1"/>
          <p:cNvSpPr/>
          <p:nvPr/>
        </p:nvSpPr>
        <p:spPr>
          <a:xfrm rot="21201095">
            <a:off x="4701067" y="1224515"/>
            <a:ext cx="3105345" cy="855095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河內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塔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(Tower 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of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Hanoi)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維護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342656" y="2136366"/>
            <a:ext cx="6458688" cy="391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926595" y="2483895"/>
            <a:ext cx="110799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軟體架構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12-3 </a:t>
            </a:r>
            <a:r>
              <a:rPr lang="zh-TW" altLang="en-US" b="1" dirty="0" smtClean="0"/>
              <a:t>軟體品質認證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585" y="3587161"/>
            <a:ext cx="767715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12-3 </a:t>
            </a:r>
            <a:r>
              <a:rPr lang="zh-TW" altLang="en-US" dirty="0"/>
              <a:t>軟體品質認證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379" y="1986267"/>
            <a:ext cx="8823242" cy="3782993"/>
          </a:xfrm>
        </p:spPr>
      </p:pic>
      <p:sp>
        <p:nvSpPr>
          <p:cNvPr id="4" name="矩形 3"/>
          <p:cNvSpPr/>
          <p:nvPr/>
        </p:nvSpPr>
        <p:spPr>
          <a:xfrm>
            <a:off x="3716905" y="5859270"/>
            <a:ext cx="2004075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CMMI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的五個等級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12-3 </a:t>
            </a:r>
            <a:r>
              <a:rPr lang="zh-TW" altLang="en-US" dirty="0"/>
              <a:t>軟體品質認證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5846797"/>
              </p:ext>
            </p:extLst>
          </p:nvPr>
        </p:nvGraphicFramePr>
        <p:xfrm>
          <a:off x="437855" y="1989138"/>
          <a:ext cx="8229600" cy="391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09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12-3 </a:t>
            </a:r>
            <a:r>
              <a:rPr lang="zh-TW" altLang="en-US" dirty="0"/>
              <a:t>軟體品質認證</a:t>
            </a:r>
          </a:p>
        </p:txBody>
      </p:sp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3275116804"/>
              </p:ext>
            </p:extLst>
          </p:nvPr>
        </p:nvGraphicFramePr>
        <p:xfrm>
          <a:off x="881590" y="2168860"/>
          <a:ext cx="7560840" cy="3957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12-3 </a:t>
            </a:r>
            <a:r>
              <a:rPr lang="zh-TW" altLang="en-US" dirty="0"/>
              <a:t>軟體品質認證</a:t>
            </a:r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1173907317"/>
              </p:ext>
            </p:extLst>
          </p:nvPr>
        </p:nvGraphicFramePr>
        <p:xfrm>
          <a:off x="791580" y="2021193"/>
          <a:ext cx="7560840" cy="3343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630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12-3 </a:t>
            </a:r>
            <a:r>
              <a:rPr lang="zh-TW" altLang="en-US" dirty="0" smtClean="0"/>
              <a:t>軟體品質認證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2829126"/>
              </p:ext>
            </p:extLst>
          </p:nvPr>
        </p:nvGraphicFramePr>
        <p:xfrm>
          <a:off x="457200" y="1989138"/>
          <a:ext cx="8229600" cy="4137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12-4 UML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6745" y="2007360"/>
            <a:ext cx="4625032" cy="351884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34852" y="5802927"/>
            <a:ext cx="4108817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軟體生命週期中各階段花費的相對比例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12-4 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物件導向的分析</a:t>
            </a:r>
            <a:r>
              <a:rPr lang="en-US" altLang="zh-TW" dirty="0" smtClean="0"/>
              <a:t>(Object-Oriented Analysis</a:t>
            </a:r>
            <a:r>
              <a:rPr lang="zh-TW" altLang="en-US" dirty="0" smtClean="0"/>
              <a:t>；</a:t>
            </a:r>
            <a:r>
              <a:rPr lang="en-US" altLang="zh-TW" dirty="0" smtClean="0"/>
              <a:t>OOA)</a:t>
            </a:r>
            <a:r>
              <a:rPr lang="zh-TW" altLang="en-US" dirty="0" smtClean="0"/>
              <a:t>和</a:t>
            </a:r>
            <a:r>
              <a:rPr lang="zh-TW" altLang="en-US" dirty="0" smtClean="0">
                <a:solidFill>
                  <a:srgbClr val="C00000"/>
                </a:solidFill>
              </a:rPr>
              <a:t>物件導向的設計</a:t>
            </a:r>
            <a:r>
              <a:rPr lang="en-US" altLang="zh-TW" dirty="0" smtClean="0"/>
              <a:t>(Object-Oriented Design</a:t>
            </a:r>
            <a:r>
              <a:rPr lang="zh-TW" altLang="en-US" dirty="0" smtClean="0"/>
              <a:t>；</a:t>
            </a:r>
            <a:r>
              <a:rPr lang="en-US" altLang="zh-TW" dirty="0" smtClean="0"/>
              <a:t>OOD)</a:t>
            </a:r>
            <a:r>
              <a:rPr lang="zh-TW" altLang="en-US" dirty="0" smtClean="0"/>
              <a:t>，基本上包含下列步驟：</a:t>
            </a:r>
          </a:p>
        </p:txBody>
      </p:sp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1406539468"/>
              </p:ext>
            </p:extLst>
          </p:nvPr>
        </p:nvGraphicFramePr>
        <p:xfrm>
          <a:off x="746575" y="3740898"/>
          <a:ext cx="7830870" cy="2385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12-4 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2837651"/>
              </p:ext>
            </p:extLst>
          </p:nvPr>
        </p:nvGraphicFramePr>
        <p:xfrm>
          <a:off x="457200" y="1989138"/>
          <a:ext cx="8229600" cy="4137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hangingPunct="0"/>
            <a:r>
              <a:rPr lang="zh-TW" altLang="en-US" sz="2800" b="1" dirty="0"/>
              <a:t>移動時必須一次只能動一個金屬片，並且所有的過程中，不論金屬片暫套在哪個木柱上，都得遵循下面的金屬片直徑得比在上面的金屬片直徑大的原則。直到僧侶們把</a:t>
            </a:r>
            <a:r>
              <a:rPr lang="en-US" altLang="zh-TW" sz="2800" b="1" dirty="0"/>
              <a:t>64</a:t>
            </a:r>
            <a:r>
              <a:rPr lang="zh-TW" altLang="en-US" sz="2800" b="1" dirty="0"/>
              <a:t>個金屬片都完整搬運到另一個木柱之後，西方極樂世界將到來。</a:t>
            </a:r>
          </a:p>
          <a:p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1244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12-4 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UML</a:t>
            </a:r>
            <a:r>
              <a:rPr lang="zh-TW" altLang="en-US" dirty="0"/>
              <a:t>也提供了所謂的</a:t>
            </a:r>
            <a:r>
              <a:rPr lang="zh-TW" altLang="en-US" dirty="0">
                <a:solidFill>
                  <a:srgbClr val="C00000"/>
                </a:solidFill>
              </a:rPr>
              <a:t>「情節描述」</a:t>
            </a:r>
            <a:r>
              <a:rPr lang="en-US" altLang="zh-TW" dirty="0"/>
              <a:t>(scenario)</a:t>
            </a:r>
            <a:r>
              <a:rPr lang="zh-TW" altLang="en-US" dirty="0"/>
              <a:t>功能，也就是將一種可能使用系統的情形，從頭到尾一步步的用文字描述出來，類似寫電影的劇本一般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051720" y="4014065"/>
            <a:ext cx="5043933" cy="2697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836585" y="4329100"/>
            <a:ext cx="341632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圖書館系統的某一個使用情況圖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69092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12-4 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除了表示階層之外，也可以在類別圖中表示類別之間的關係，像是一個「已註冊讀者」可以借閱</a:t>
            </a:r>
            <a:r>
              <a:rPr lang="en-US" altLang="zh-TW" dirty="0"/>
              <a:t>10</a:t>
            </a:r>
            <a:r>
              <a:rPr lang="zh-TW" altLang="en-US" dirty="0"/>
              <a:t>本「書籍」這樣的數量關係。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1660" y="3789040"/>
            <a:ext cx="598170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3296838" y="5399928"/>
            <a:ext cx="2723823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圖書館系統可能的類別圖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44309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12-4 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09642" y="1853824"/>
            <a:ext cx="4095455" cy="4851349"/>
          </a:xfrm>
        </p:spPr>
      </p:pic>
      <p:sp>
        <p:nvSpPr>
          <p:cNvPr id="4" name="矩形 3"/>
          <p:cNvSpPr/>
          <p:nvPr/>
        </p:nvSpPr>
        <p:spPr>
          <a:xfrm>
            <a:off x="701570" y="2074204"/>
            <a:ext cx="2262158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新增使用者的活動圖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6096" y="2256499"/>
            <a:ext cx="3625844" cy="3557766"/>
          </a:xfrm>
        </p:spPr>
        <p:txBody>
          <a:bodyPr>
            <a:normAutofit/>
          </a:bodyPr>
          <a:lstStyle/>
          <a:p>
            <a:r>
              <a:rPr lang="zh-TW" altLang="en-US" sz="2800" b="1" dirty="0" smtClean="0"/>
              <a:t>這是一般人樂於鬥智的動動腦問題，也是學習演算法時很重要的一個演算法課題。</a:t>
            </a:r>
            <a:endParaRPr lang="zh-TW" altLang="en-US" sz="28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70" y="2363296"/>
            <a:ext cx="4185465" cy="33257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12-1 </a:t>
            </a:r>
            <a:r>
              <a:rPr lang="zh-TW" altLang="en-US" dirty="0"/>
              <a:t>寫程式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上面</a:t>
            </a:r>
            <a:r>
              <a:rPr lang="zh-TW" altLang="en-US" dirty="0"/>
              <a:t>的程式碼，各位可以一眼即辨出這個函式在做什麼事情嗎？如果我們把它取上比較好的名字，並且加以有條理的排版，改寫為如下的情況呢</a:t>
            </a:r>
            <a:r>
              <a:rPr lang="zh-TW" altLang="en-US" dirty="0" smtClean="0"/>
              <a:t>？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2962" t="2487" r="1557" b="5501"/>
          <a:stretch/>
        </p:blipFill>
        <p:spPr bwMode="auto">
          <a:xfrm>
            <a:off x="1556666" y="2213864"/>
            <a:ext cx="6120680" cy="1665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12-1 </a:t>
            </a:r>
            <a:r>
              <a:rPr lang="zh-TW" altLang="en-US" dirty="0"/>
              <a:t>寫程式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2382" t="1784" r="1586" b="3714"/>
          <a:stretch/>
        </p:blipFill>
        <p:spPr bwMode="auto">
          <a:xfrm>
            <a:off x="1854822" y="3429000"/>
            <a:ext cx="5445606" cy="23852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2608" t="1426" r="1740" b="3083"/>
          <a:stretch/>
        </p:blipFill>
        <p:spPr bwMode="auto">
          <a:xfrm>
            <a:off x="2546775" y="4149080"/>
            <a:ext cx="4095456" cy="2494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12-1 </a:t>
            </a:r>
            <a:r>
              <a:rPr lang="zh-TW" altLang="en-US" dirty="0"/>
              <a:t>寫程式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488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12-1 </a:t>
            </a:r>
            <a:r>
              <a:rPr lang="zh-TW" altLang="en-US" dirty="0"/>
              <a:t>寫程式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2240" y="1586692"/>
            <a:ext cx="2087624" cy="454550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6886307" y="1080016"/>
            <a:ext cx="1800493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軟體的轉譯步驟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257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1802</TotalTime>
  <Words>1280</Words>
  <Application>Microsoft Office PowerPoint</Application>
  <PresentationFormat>如螢幕大小 (4:3)</PresentationFormat>
  <Paragraphs>133</Paragraphs>
  <Slides>42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3" baseType="lpstr">
      <vt:lpstr>Office 佈景主題</vt:lpstr>
      <vt:lpstr>軟體工程</vt:lpstr>
      <vt:lpstr>12-1 寫程式</vt:lpstr>
      <vt:lpstr>PowerPoint 簡報</vt:lpstr>
      <vt:lpstr>PowerPoint 簡報</vt:lpstr>
      <vt:lpstr>PowerPoint 簡報</vt:lpstr>
      <vt:lpstr>12-1 寫程式</vt:lpstr>
      <vt:lpstr>12-1 寫程式</vt:lpstr>
      <vt:lpstr>12-1 寫程式</vt:lpstr>
      <vt:lpstr>12-1 寫程式</vt:lpstr>
      <vt:lpstr>12-1 寫程式</vt:lpstr>
      <vt:lpstr>12-1 寫程式</vt:lpstr>
      <vt:lpstr>12-2 軟體開發生命週期</vt:lpstr>
      <vt:lpstr>12-2 軟體開發生命週期</vt:lpstr>
      <vt:lpstr>瀑布式模型</vt:lpstr>
      <vt:lpstr>螺旋式模型</vt:lpstr>
      <vt:lpstr>螺旋式模型</vt:lpstr>
      <vt:lpstr>PowerPoint 簡報</vt:lpstr>
      <vt:lpstr>螺旋式模型</vt:lpstr>
      <vt:lpstr>需求分析</vt:lpstr>
      <vt:lpstr>商業軟體</vt:lpstr>
      <vt:lpstr>設計</vt:lpstr>
      <vt:lpstr>編碼</vt:lpstr>
      <vt:lpstr>測試</vt:lpstr>
      <vt:lpstr>白箱測試</vt:lpstr>
      <vt:lpstr>黑箱測試</vt:lpstr>
      <vt:lpstr>PowerPoint 簡報</vt:lpstr>
      <vt:lpstr>維護</vt:lpstr>
      <vt:lpstr>維護</vt:lpstr>
      <vt:lpstr>維護</vt:lpstr>
      <vt:lpstr>維護</vt:lpstr>
      <vt:lpstr>12-3 軟體品質認證</vt:lpstr>
      <vt:lpstr>12-3 軟體品質認證</vt:lpstr>
      <vt:lpstr>12-3 軟體品質認證</vt:lpstr>
      <vt:lpstr>12-3 軟體品質認證</vt:lpstr>
      <vt:lpstr>12-3 軟體品質認證</vt:lpstr>
      <vt:lpstr>12-3 軟體品質認證</vt:lpstr>
      <vt:lpstr>12-4 UML</vt:lpstr>
      <vt:lpstr>12-4 UML</vt:lpstr>
      <vt:lpstr>12-4 UML</vt:lpstr>
      <vt:lpstr>12-4 UML</vt:lpstr>
      <vt:lpstr>12-4 UML</vt:lpstr>
      <vt:lpstr>12-4 UML</vt:lpstr>
    </vt:vector>
  </TitlesOfParts>
  <Company>FDZone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ox01ox01</dc:creator>
  <cp:lastModifiedBy>chwa</cp:lastModifiedBy>
  <cp:revision>124</cp:revision>
  <dcterms:created xsi:type="dcterms:W3CDTF">2015-04-21T01:58:17Z</dcterms:created>
  <dcterms:modified xsi:type="dcterms:W3CDTF">2020-03-11T11:40:44Z</dcterms:modified>
</cp:coreProperties>
</file>